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8" r:id="rId3"/>
    <p:sldId id="365" r:id="rId4"/>
    <p:sldId id="356" r:id="rId5"/>
    <p:sldId id="360" r:id="rId6"/>
    <p:sldId id="370" r:id="rId7"/>
    <p:sldId id="371" r:id="rId8"/>
    <p:sldId id="374" r:id="rId9"/>
    <p:sldId id="379" r:id="rId10"/>
    <p:sldId id="372" r:id="rId11"/>
    <p:sldId id="373" r:id="rId12"/>
    <p:sldId id="375" r:id="rId13"/>
    <p:sldId id="32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4F8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497" autoAdjust="0"/>
    <p:restoredTop sz="94660"/>
  </p:normalViewPr>
  <p:slideViewPr>
    <p:cSldViewPr>
      <p:cViewPr varScale="1">
        <p:scale>
          <a:sx n="85" d="100"/>
          <a:sy n="85" d="100"/>
        </p:scale>
        <p:origin x="-123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E9DB7C-152E-45FF-9819-7FA4FE0C9876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A8EFE6-E0C6-4065-A3D6-D5B41F76585B}">
      <dgm:prSet phldrT="[Текст]"/>
      <dgm:spPr/>
      <dgm:t>
        <a:bodyPr/>
        <a:lstStyle/>
        <a:p>
          <a:pPr algn="ctr"/>
          <a:r>
            <a:rPr lang="ru-RU" sz="2200" b="1" dirty="0" smtClean="0"/>
            <a:t>ИНФОРМАЦИОННО-АНАЛИТИЧЕСКИЕ</a:t>
          </a:r>
          <a:endParaRPr lang="ru-RU" sz="2200" b="1" dirty="0"/>
        </a:p>
      </dgm:t>
    </dgm:pt>
    <dgm:pt modelId="{4958115B-B3BD-4FA2-A799-F94FCA3237C0}" type="parTrans" cxnId="{2B50124D-A837-4983-934C-84A120A228C4}">
      <dgm:prSet/>
      <dgm:spPr/>
      <dgm:t>
        <a:bodyPr/>
        <a:lstStyle/>
        <a:p>
          <a:endParaRPr lang="ru-RU"/>
        </a:p>
      </dgm:t>
    </dgm:pt>
    <dgm:pt modelId="{C8C7B402-217F-4F3E-A0D6-6CFDA970D1FA}" type="sibTrans" cxnId="{2B50124D-A837-4983-934C-84A120A228C4}">
      <dgm:prSet/>
      <dgm:spPr/>
      <dgm:t>
        <a:bodyPr/>
        <a:lstStyle/>
        <a:p>
          <a:endParaRPr lang="ru-RU"/>
        </a:p>
      </dgm:t>
    </dgm:pt>
    <dgm:pt modelId="{3B0DBD83-4B3C-4A51-886B-90049B8BB514}">
      <dgm:prSet phldrT="[Текст]" custT="1"/>
      <dgm:spPr/>
      <dgm:t>
        <a:bodyPr/>
        <a:lstStyle/>
        <a:p>
          <a:pPr algn="l"/>
          <a:r>
            <a:rPr lang="ru-RU" sz="1800" b="1" dirty="0" smtClean="0"/>
            <a:t>информация, требующая подготовки</a:t>
          </a:r>
          <a:endParaRPr lang="ru-RU" sz="1800" b="1" dirty="0"/>
        </a:p>
      </dgm:t>
    </dgm:pt>
    <dgm:pt modelId="{037E1741-2195-4D69-B6D7-73CBEAED4B7F}" type="parTrans" cxnId="{034B92FA-F5FD-4388-AFD0-9C8FB6FF890C}">
      <dgm:prSet/>
      <dgm:spPr/>
      <dgm:t>
        <a:bodyPr/>
        <a:lstStyle/>
        <a:p>
          <a:endParaRPr lang="ru-RU"/>
        </a:p>
      </dgm:t>
    </dgm:pt>
    <dgm:pt modelId="{547BD20A-C59B-4C5A-9A56-E83A809F961B}" type="sibTrans" cxnId="{034B92FA-F5FD-4388-AFD0-9C8FB6FF890C}">
      <dgm:prSet/>
      <dgm:spPr/>
      <dgm:t>
        <a:bodyPr/>
        <a:lstStyle/>
        <a:p>
          <a:endParaRPr lang="ru-RU"/>
        </a:p>
      </dgm:t>
    </dgm:pt>
    <dgm:pt modelId="{4CF1BCAE-9251-4C72-BDBB-74D205D57969}">
      <dgm:prSet phldrT="[Текст]" phldr="1"/>
      <dgm:spPr/>
      <dgm:t>
        <a:bodyPr/>
        <a:lstStyle/>
        <a:p>
          <a:pPr algn="l"/>
          <a:endParaRPr lang="ru-RU" sz="1700"/>
        </a:p>
      </dgm:t>
    </dgm:pt>
    <dgm:pt modelId="{76AB3E39-9DCD-4894-88DE-652BFA0C3CFA}" type="parTrans" cxnId="{110BB0E1-E3D0-437F-BD7C-261E4E8721AE}">
      <dgm:prSet/>
      <dgm:spPr/>
      <dgm:t>
        <a:bodyPr/>
        <a:lstStyle/>
        <a:p>
          <a:endParaRPr lang="ru-RU"/>
        </a:p>
      </dgm:t>
    </dgm:pt>
    <dgm:pt modelId="{B71F3CAD-B511-427A-8DFF-A12B473EB86F}" type="sibTrans" cxnId="{110BB0E1-E3D0-437F-BD7C-261E4E8721AE}">
      <dgm:prSet/>
      <dgm:spPr/>
      <dgm:t>
        <a:bodyPr/>
        <a:lstStyle/>
        <a:p>
          <a:endParaRPr lang="ru-RU"/>
        </a:p>
      </dgm:t>
    </dgm:pt>
    <dgm:pt modelId="{B0618F73-563B-4DC9-BD57-D64F671D2B5A}">
      <dgm:prSet phldrT="[Текст]" custT="1"/>
      <dgm:spPr/>
      <dgm:t>
        <a:bodyPr/>
        <a:lstStyle/>
        <a:p>
          <a:pPr algn="ctr">
            <a:lnSpc>
              <a:spcPct val="90000"/>
            </a:lnSpc>
          </a:pPr>
          <a:r>
            <a:rPr lang="ru-RU" sz="2000" b="1" dirty="0" smtClean="0"/>
            <a:t>НАГЛЯДНО-ИНФОРМАЦИОННЫЕ</a:t>
          </a:r>
          <a:endParaRPr lang="ru-RU" sz="2000" b="1" dirty="0"/>
        </a:p>
      </dgm:t>
    </dgm:pt>
    <dgm:pt modelId="{A196C268-21F8-4416-992B-B3BE4F04B1F7}" type="parTrans" cxnId="{5280B4EC-8739-4B2F-ACA5-2B64DD99696A}">
      <dgm:prSet/>
      <dgm:spPr/>
      <dgm:t>
        <a:bodyPr/>
        <a:lstStyle/>
        <a:p>
          <a:endParaRPr lang="ru-RU"/>
        </a:p>
      </dgm:t>
    </dgm:pt>
    <dgm:pt modelId="{513F017E-BD69-4943-BA72-5602A1DD699A}" type="sibTrans" cxnId="{5280B4EC-8739-4B2F-ACA5-2B64DD99696A}">
      <dgm:prSet/>
      <dgm:spPr/>
      <dgm:t>
        <a:bodyPr/>
        <a:lstStyle/>
        <a:p>
          <a:endParaRPr lang="ru-RU"/>
        </a:p>
      </dgm:t>
    </dgm:pt>
    <dgm:pt modelId="{E2D1AAE5-EBE7-44B8-98CB-59C13E902E02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800" b="1" dirty="0" smtClean="0"/>
            <a:t>экскурсия по интернату;</a:t>
          </a:r>
          <a:endParaRPr lang="ru-RU" sz="1800" b="1" dirty="0"/>
        </a:p>
      </dgm:t>
    </dgm:pt>
    <dgm:pt modelId="{3B2397E9-973F-422B-AD10-257AD62CF696}" type="parTrans" cxnId="{433AB832-73C6-40D5-899F-C09E1ED0CC46}">
      <dgm:prSet/>
      <dgm:spPr/>
      <dgm:t>
        <a:bodyPr/>
        <a:lstStyle/>
        <a:p>
          <a:endParaRPr lang="ru-RU"/>
        </a:p>
      </dgm:t>
    </dgm:pt>
    <dgm:pt modelId="{23D4CA62-47A8-4A85-A9C0-A90C645DB745}" type="sibTrans" cxnId="{433AB832-73C6-40D5-899F-C09E1ED0CC46}">
      <dgm:prSet/>
      <dgm:spPr/>
      <dgm:t>
        <a:bodyPr/>
        <a:lstStyle/>
        <a:p>
          <a:endParaRPr lang="ru-RU"/>
        </a:p>
      </dgm:t>
    </dgm:pt>
    <dgm:pt modelId="{5C59ED3A-AF19-4C5A-B119-12FE88655666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800" b="1" dirty="0" smtClean="0"/>
            <a:t>демонстрация фото и видеоматериалов;</a:t>
          </a:r>
          <a:endParaRPr lang="ru-RU" sz="1800" b="1" dirty="0"/>
        </a:p>
      </dgm:t>
    </dgm:pt>
    <dgm:pt modelId="{FA524296-10F3-4B23-819D-B33BC461BAB7}" type="parTrans" cxnId="{8369798D-E137-4AFC-9142-1CDF8810FDE4}">
      <dgm:prSet/>
      <dgm:spPr/>
      <dgm:t>
        <a:bodyPr/>
        <a:lstStyle/>
        <a:p>
          <a:endParaRPr lang="ru-RU"/>
        </a:p>
      </dgm:t>
    </dgm:pt>
    <dgm:pt modelId="{FEA14B8F-F794-4DEB-BB91-AF619B77C861}" type="sibTrans" cxnId="{8369798D-E137-4AFC-9142-1CDF8810FDE4}">
      <dgm:prSet/>
      <dgm:spPr/>
      <dgm:t>
        <a:bodyPr/>
        <a:lstStyle/>
        <a:p>
          <a:endParaRPr lang="ru-RU"/>
        </a:p>
      </dgm:t>
    </dgm:pt>
    <dgm:pt modelId="{16DE3161-1D8A-40FC-92D6-858740286B8F}">
      <dgm:prSet phldrT="[Текст]" custT="1"/>
      <dgm:spPr/>
      <dgm:t>
        <a:bodyPr/>
        <a:lstStyle/>
        <a:p>
          <a:pPr algn="ctr"/>
          <a:r>
            <a:rPr lang="ru-RU" sz="2000" b="1" dirty="0" smtClean="0"/>
            <a:t>ДОСУГОВЫЕ</a:t>
          </a:r>
          <a:endParaRPr lang="ru-RU" sz="2000" b="1" dirty="0"/>
        </a:p>
      </dgm:t>
    </dgm:pt>
    <dgm:pt modelId="{D4A1250C-C449-47AA-9A45-409B861FE2A1}" type="parTrans" cxnId="{00DB9FE2-4920-4A4F-A209-4AD6388FEFC9}">
      <dgm:prSet/>
      <dgm:spPr/>
      <dgm:t>
        <a:bodyPr/>
        <a:lstStyle/>
        <a:p>
          <a:endParaRPr lang="ru-RU"/>
        </a:p>
      </dgm:t>
    </dgm:pt>
    <dgm:pt modelId="{A25B84A0-9799-4D44-86D7-7284AA8B7346}" type="sibTrans" cxnId="{00DB9FE2-4920-4A4F-A209-4AD6388FEFC9}">
      <dgm:prSet/>
      <dgm:spPr/>
      <dgm:t>
        <a:bodyPr/>
        <a:lstStyle/>
        <a:p>
          <a:endParaRPr lang="ru-RU"/>
        </a:p>
      </dgm:t>
    </dgm:pt>
    <dgm:pt modelId="{8F944F5C-544F-4E1E-BA4A-99E9D1F99142}">
      <dgm:prSet phldrT="[Текст]" custT="1"/>
      <dgm:spPr/>
      <dgm:t>
        <a:bodyPr/>
        <a:lstStyle/>
        <a:p>
          <a:pPr algn="l"/>
          <a:r>
            <a:rPr lang="ru-RU" sz="1800" b="1" dirty="0" smtClean="0"/>
            <a:t>участие родителей в </a:t>
          </a:r>
          <a:r>
            <a:rPr lang="ru-RU" sz="1800" b="1" dirty="0" err="1" smtClean="0"/>
            <a:t>досуговых</a:t>
          </a:r>
          <a:r>
            <a:rPr lang="ru-RU" sz="1800" b="1" dirty="0" smtClean="0"/>
            <a:t> мероприятиях</a:t>
          </a:r>
          <a:endParaRPr lang="ru-RU" sz="1800" b="1" dirty="0"/>
        </a:p>
      </dgm:t>
    </dgm:pt>
    <dgm:pt modelId="{7E1B64F8-7A37-43A6-A1CC-2FDEAA0F3022}" type="parTrans" cxnId="{8E5D1EF7-C7C3-4253-AEC7-C9C839E9F5D6}">
      <dgm:prSet/>
      <dgm:spPr/>
      <dgm:t>
        <a:bodyPr/>
        <a:lstStyle/>
        <a:p>
          <a:endParaRPr lang="ru-RU"/>
        </a:p>
      </dgm:t>
    </dgm:pt>
    <dgm:pt modelId="{149A117E-42F4-47AE-9D3B-3CE7D3F982AA}" type="sibTrans" cxnId="{8E5D1EF7-C7C3-4253-AEC7-C9C839E9F5D6}">
      <dgm:prSet/>
      <dgm:spPr/>
      <dgm:t>
        <a:bodyPr/>
        <a:lstStyle/>
        <a:p>
          <a:endParaRPr lang="ru-RU"/>
        </a:p>
      </dgm:t>
    </dgm:pt>
    <dgm:pt modelId="{305AAC2A-C311-492C-9DF4-ACA9CF4EB131}">
      <dgm:prSet phldrT="[Текст]" phldr="1"/>
      <dgm:spPr/>
      <dgm:t>
        <a:bodyPr/>
        <a:lstStyle/>
        <a:p>
          <a:pPr algn="l"/>
          <a:endParaRPr lang="ru-RU" sz="2500" dirty="0"/>
        </a:p>
      </dgm:t>
    </dgm:pt>
    <dgm:pt modelId="{9CA9CD1F-0782-4E70-AC76-3B044107AD18}" type="parTrans" cxnId="{1E8FEFD7-45CF-4228-B11A-12BBA80F1F9B}">
      <dgm:prSet/>
      <dgm:spPr/>
      <dgm:t>
        <a:bodyPr/>
        <a:lstStyle/>
        <a:p>
          <a:endParaRPr lang="ru-RU"/>
        </a:p>
      </dgm:t>
    </dgm:pt>
    <dgm:pt modelId="{766D6CD7-031B-44A0-B869-7D8E0AD926C9}" type="sibTrans" cxnId="{1E8FEFD7-45CF-4228-B11A-12BBA80F1F9B}">
      <dgm:prSet/>
      <dgm:spPr/>
      <dgm:t>
        <a:bodyPr/>
        <a:lstStyle/>
        <a:p>
          <a:endParaRPr lang="ru-RU"/>
        </a:p>
      </dgm:t>
    </dgm:pt>
    <dgm:pt modelId="{D4FCD7AA-1946-48EA-9AAA-D372898F3B4C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800" b="1" dirty="0" smtClean="0"/>
            <a:t>непосредственное общение;</a:t>
          </a:r>
          <a:endParaRPr lang="ru-RU" sz="1800" b="1" dirty="0"/>
        </a:p>
      </dgm:t>
    </dgm:pt>
    <dgm:pt modelId="{4116CFB4-4F69-4A79-9972-CD35132E19DF}" type="parTrans" cxnId="{06FAFC08-F4D6-4D24-9A44-B623A624DADC}">
      <dgm:prSet/>
      <dgm:spPr/>
      <dgm:t>
        <a:bodyPr/>
        <a:lstStyle/>
        <a:p>
          <a:endParaRPr lang="ru-RU"/>
        </a:p>
      </dgm:t>
    </dgm:pt>
    <dgm:pt modelId="{6AA300DE-70A1-414F-B164-7197D28E6083}" type="sibTrans" cxnId="{06FAFC08-F4D6-4D24-9A44-B623A624DADC}">
      <dgm:prSet/>
      <dgm:spPr/>
      <dgm:t>
        <a:bodyPr/>
        <a:lstStyle/>
        <a:p>
          <a:endParaRPr lang="ru-RU"/>
        </a:p>
      </dgm:t>
    </dgm:pt>
    <dgm:pt modelId="{F91CF083-41A8-49AF-A0F4-741F12629806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800" b="1" dirty="0" smtClean="0"/>
            <a:t>демонстрация работ;</a:t>
          </a:r>
          <a:endParaRPr lang="ru-RU" sz="1800" b="1" dirty="0"/>
        </a:p>
      </dgm:t>
    </dgm:pt>
    <dgm:pt modelId="{4BB91E4B-FCCF-4064-8147-49BB3676AE6B}" type="parTrans" cxnId="{1A8E7818-57CF-4814-A9A1-87CDC343239C}">
      <dgm:prSet/>
      <dgm:spPr/>
      <dgm:t>
        <a:bodyPr/>
        <a:lstStyle/>
        <a:p>
          <a:endParaRPr lang="ru-RU"/>
        </a:p>
      </dgm:t>
    </dgm:pt>
    <dgm:pt modelId="{ACD285B9-8635-487A-BEE5-9ACB1E90E8FA}" type="sibTrans" cxnId="{1A8E7818-57CF-4814-A9A1-87CDC343239C}">
      <dgm:prSet/>
      <dgm:spPr/>
      <dgm:t>
        <a:bodyPr/>
        <a:lstStyle/>
        <a:p>
          <a:endParaRPr lang="ru-RU"/>
        </a:p>
      </dgm:t>
    </dgm:pt>
    <dgm:pt modelId="{508F3C00-BB20-4DD1-996E-120DB6ACC7A1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800" b="1" dirty="0" smtClean="0"/>
            <a:t>оформление  наглядных материалов</a:t>
          </a:r>
          <a:endParaRPr lang="ru-RU" sz="1800" b="1" dirty="0"/>
        </a:p>
      </dgm:t>
    </dgm:pt>
    <dgm:pt modelId="{F040FC7D-D98F-46D4-8226-ECBA7467090D}" type="parTrans" cxnId="{826D2226-85DB-4BF3-ADAF-CF4615C82300}">
      <dgm:prSet/>
      <dgm:spPr/>
      <dgm:t>
        <a:bodyPr/>
        <a:lstStyle/>
        <a:p>
          <a:endParaRPr lang="ru-RU"/>
        </a:p>
      </dgm:t>
    </dgm:pt>
    <dgm:pt modelId="{08295912-59C8-4791-921C-0A87D738657F}" type="sibTrans" cxnId="{826D2226-85DB-4BF3-ADAF-CF4615C82300}">
      <dgm:prSet/>
      <dgm:spPr/>
      <dgm:t>
        <a:bodyPr/>
        <a:lstStyle/>
        <a:p>
          <a:endParaRPr lang="ru-RU"/>
        </a:p>
      </dgm:t>
    </dgm:pt>
    <dgm:pt modelId="{0C89C16C-7C4D-4970-9899-4D8553FF3AB6}" type="pres">
      <dgm:prSet presAssocID="{2BE9DB7C-152E-45FF-9819-7FA4FE0C987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E6F7B9-266B-46B2-9269-02CEC5D0D457}" type="pres">
      <dgm:prSet presAssocID="{E4A8EFE6-E0C6-4065-A3D6-D5B41F76585B}" presName="node" presStyleLbl="node1" presStyleIdx="0" presStyleCnt="3" custScaleX="127445" custLinFactNeighborX="-5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7871F1-C6D8-42AF-8C45-43BCF6D68A33}" type="pres">
      <dgm:prSet presAssocID="{C8C7B402-217F-4F3E-A0D6-6CFDA970D1FA}" presName="sibTrans" presStyleCnt="0"/>
      <dgm:spPr/>
    </dgm:pt>
    <dgm:pt modelId="{A460563A-29D3-42C6-A2CE-C45349A7D3D4}" type="pres">
      <dgm:prSet presAssocID="{B0618F73-563B-4DC9-BD57-D64F671D2B5A}" presName="node" presStyleLbl="node1" presStyleIdx="1" presStyleCnt="3" custScaleX="151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813F1D-521F-4803-98CC-70CE5B306979}" type="pres">
      <dgm:prSet presAssocID="{513F017E-BD69-4943-BA72-5602A1DD699A}" presName="sibTrans" presStyleCnt="0"/>
      <dgm:spPr/>
    </dgm:pt>
    <dgm:pt modelId="{B477C0CB-D12C-4DDE-898E-0210D3EB6744}" type="pres">
      <dgm:prSet presAssocID="{16DE3161-1D8A-40FC-92D6-858740286B8F}" presName="node" presStyleLbl="node1" presStyleIdx="2" presStyleCnt="3" custScaleX="855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8FEFD7-45CF-4228-B11A-12BBA80F1F9B}" srcId="{16DE3161-1D8A-40FC-92D6-858740286B8F}" destId="{305AAC2A-C311-492C-9DF4-ACA9CF4EB131}" srcOrd="1" destOrd="0" parTransId="{9CA9CD1F-0782-4E70-AC76-3B044107AD18}" sibTransId="{766D6CD7-031B-44A0-B869-7D8E0AD926C9}"/>
    <dgm:cxn modelId="{4BEF4EC7-BF2C-4111-96B7-F54124B0F8A2}" type="presOf" srcId="{16DE3161-1D8A-40FC-92D6-858740286B8F}" destId="{B477C0CB-D12C-4DDE-898E-0210D3EB6744}" srcOrd="0" destOrd="0" presId="urn:microsoft.com/office/officeart/2005/8/layout/hList6"/>
    <dgm:cxn modelId="{B3DFCD60-FD69-42EE-BD16-DFA66E616489}" type="presOf" srcId="{D4FCD7AA-1946-48EA-9AAA-D372898F3B4C}" destId="{A460563A-29D3-42C6-A2CE-C45349A7D3D4}" srcOrd="0" destOrd="3" presId="urn:microsoft.com/office/officeart/2005/8/layout/hList6"/>
    <dgm:cxn modelId="{E6A61CE7-F3EE-4934-8870-98D417451A43}" type="presOf" srcId="{305AAC2A-C311-492C-9DF4-ACA9CF4EB131}" destId="{B477C0CB-D12C-4DDE-898E-0210D3EB6744}" srcOrd="0" destOrd="2" presId="urn:microsoft.com/office/officeart/2005/8/layout/hList6"/>
    <dgm:cxn modelId="{339CE5F3-8413-4560-BEC7-1BC86CA93807}" type="presOf" srcId="{508F3C00-BB20-4DD1-996E-120DB6ACC7A1}" destId="{A460563A-29D3-42C6-A2CE-C45349A7D3D4}" srcOrd="0" destOrd="5" presId="urn:microsoft.com/office/officeart/2005/8/layout/hList6"/>
    <dgm:cxn modelId="{8369798D-E137-4AFC-9142-1CDF8810FDE4}" srcId="{B0618F73-563B-4DC9-BD57-D64F671D2B5A}" destId="{5C59ED3A-AF19-4C5A-B119-12FE88655666}" srcOrd="1" destOrd="0" parTransId="{FA524296-10F3-4B23-819D-B33BC461BAB7}" sibTransId="{FEA14B8F-F794-4DEB-BB91-AF619B77C861}"/>
    <dgm:cxn modelId="{2B50124D-A837-4983-934C-84A120A228C4}" srcId="{2BE9DB7C-152E-45FF-9819-7FA4FE0C9876}" destId="{E4A8EFE6-E0C6-4065-A3D6-D5B41F76585B}" srcOrd="0" destOrd="0" parTransId="{4958115B-B3BD-4FA2-A799-F94FCA3237C0}" sibTransId="{C8C7B402-217F-4F3E-A0D6-6CFDA970D1FA}"/>
    <dgm:cxn modelId="{ADC902A3-A289-449A-8C71-A1987BF896E2}" type="presOf" srcId="{B0618F73-563B-4DC9-BD57-D64F671D2B5A}" destId="{A460563A-29D3-42C6-A2CE-C45349A7D3D4}" srcOrd="0" destOrd="0" presId="urn:microsoft.com/office/officeart/2005/8/layout/hList6"/>
    <dgm:cxn modelId="{1A8E7818-57CF-4814-A9A1-87CDC343239C}" srcId="{B0618F73-563B-4DC9-BD57-D64F671D2B5A}" destId="{F91CF083-41A8-49AF-A0F4-741F12629806}" srcOrd="3" destOrd="0" parTransId="{4BB91E4B-FCCF-4064-8147-49BB3676AE6B}" sibTransId="{ACD285B9-8635-487A-BEE5-9ACB1E90E8FA}"/>
    <dgm:cxn modelId="{00DB9FE2-4920-4A4F-A209-4AD6388FEFC9}" srcId="{2BE9DB7C-152E-45FF-9819-7FA4FE0C9876}" destId="{16DE3161-1D8A-40FC-92D6-858740286B8F}" srcOrd="2" destOrd="0" parTransId="{D4A1250C-C449-47AA-9A45-409B861FE2A1}" sibTransId="{A25B84A0-9799-4D44-86D7-7284AA8B7346}"/>
    <dgm:cxn modelId="{FD1EFD76-7E82-4443-8D38-90F585A814CC}" type="presOf" srcId="{2BE9DB7C-152E-45FF-9819-7FA4FE0C9876}" destId="{0C89C16C-7C4D-4970-9899-4D8553FF3AB6}" srcOrd="0" destOrd="0" presId="urn:microsoft.com/office/officeart/2005/8/layout/hList6"/>
    <dgm:cxn modelId="{C7C40994-38F4-4301-9A23-A93395B02A4A}" type="presOf" srcId="{4CF1BCAE-9251-4C72-BDBB-74D205D57969}" destId="{D9E6F7B9-266B-46B2-9269-02CEC5D0D457}" srcOrd="0" destOrd="2" presId="urn:microsoft.com/office/officeart/2005/8/layout/hList6"/>
    <dgm:cxn modelId="{467F4708-576B-4BE4-9ADB-7C2C804E09CF}" type="presOf" srcId="{3B0DBD83-4B3C-4A51-886B-90049B8BB514}" destId="{D9E6F7B9-266B-46B2-9269-02CEC5D0D457}" srcOrd="0" destOrd="1" presId="urn:microsoft.com/office/officeart/2005/8/layout/hList6"/>
    <dgm:cxn modelId="{8E5D1EF7-C7C3-4253-AEC7-C9C839E9F5D6}" srcId="{16DE3161-1D8A-40FC-92D6-858740286B8F}" destId="{8F944F5C-544F-4E1E-BA4A-99E9D1F99142}" srcOrd="0" destOrd="0" parTransId="{7E1B64F8-7A37-43A6-A1CC-2FDEAA0F3022}" sibTransId="{149A117E-42F4-47AE-9D3B-3CE7D3F982AA}"/>
    <dgm:cxn modelId="{AF8F85A8-FD20-44E4-8B09-ACAD948E7BD7}" type="presOf" srcId="{8F944F5C-544F-4E1E-BA4A-99E9D1F99142}" destId="{B477C0CB-D12C-4DDE-898E-0210D3EB6744}" srcOrd="0" destOrd="1" presId="urn:microsoft.com/office/officeart/2005/8/layout/hList6"/>
    <dgm:cxn modelId="{433AB832-73C6-40D5-899F-C09E1ED0CC46}" srcId="{B0618F73-563B-4DC9-BD57-D64F671D2B5A}" destId="{E2D1AAE5-EBE7-44B8-98CB-59C13E902E02}" srcOrd="0" destOrd="0" parTransId="{3B2397E9-973F-422B-AD10-257AD62CF696}" sibTransId="{23D4CA62-47A8-4A85-A9C0-A90C645DB745}"/>
    <dgm:cxn modelId="{4BB1962F-3820-41CE-ABE4-DA377DD994EC}" type="presOf" srcId="{F91CF083-41A8-49AF-A0F4-741F12629806}" destId="{A460563A-29D3-42C6-A2CE-C45349A7D3D4}" srcOrd="0" destOrd="4" presId="urn:microsoft.com/office/officeart/2005/8/layout/hList6"/>
    <dgm:cxn modelId="{06FAFC08-F4D6-4D24-9A44-B623A624DADC}" srcId="{B0618F73-563B-4DC9-BD57-D64F671D2B5A}" destId="{D4FCD7AA-1946-48EA-9AAA-D372898F3B4C}" srcOrd="2" destOrd="0" parTransId="{4116CFB4-4F69-4A79-9972-CD35132E19DF}" sibTransId="{6AA300DE-70A1-414F-B164-7197D28E6083}"/>
    <dgm:cxn modelId="{87873056-09D1-4A16-B029-BDE8B1DD3D39}" type="presOf" srcId="{5C59ED3A-AF19-4C5A-B119-12FE88655666}" destId="{A460563A-29D3-42C6-A2CE-C45349A7D3D4}" srcOrd="0" destOrd="2" presId="urn:microsoft.com/office/officeart/2005/8/layout/hList6"/>
    <dgm:cxn modelId="{826D2226-85DB-4BF3-ADAF-CF4615C82300}" srcId="{B0618F73-563B-4DC9-BD57-D64F671D2B5A}" destId="{508F3C00-BB20-4DD1-996E-120DB6ACC7A1}" srcOrd="4" destOrd="0" parTransId="{F040FC7D-D98F-46D4-8226-ECBA7467090D}" sibTransId="{08295912-59C8-4791-921C-0A87D738657F}"/>
    <dgm:cxn modelId="{034B92FA-F5FD-4388-AFD0-9C8FB6FF890C}" srcId="{E4A8EFE6-E0C6-4065-A3D6-D5B41F76585B}" destId="{3B0DBD83-4B3C-4A51-886B-90049B8BB514}" srcOrd="0" destOrd="0" parTransId="{037E1741-2195-4D69-B6D7-73CBEAED4B7F}" sibTransId="{547BD20A-C59B-4C5A-9A56-E83A809F961B}"/>
    <dgm:cxn modelId="{3655B201-B8CA-4C25-8B25-6694E5EC0AF8}" type="presOf" srcId="{E2D1AAE5-EBE7-44B8-98CB-59C13E902E02}" destId="{A460563A-29D3-42C6-A2CE-C45349A7D3D4}" srcOrd="0" destOrd="1" presId="urn:microsoft.com/office/officeart/2005/8/layout/hList6"/>
    <dgm:cxn modelId="{5280B4EC-8739-4B2F-ACA5-2B64DD99696A}" srcId="{2BE9DB7C-152E-45FF-9819-7FA4FE0C9876}" destId="{B0618F73-563B-4DC9-BD57-D64F671D2B5A}" srcOrd="1" destOrd="0" parTransId="{A196C268-21F8-4416-992B-B3BE4F04B1F7}" sibTransId="{513F017E-BD69-4943-BA72-5602A1DD699A}"/>
    <dgm:cxn modelId="{110BB0E1-E3D0-437F-BD7C-261E4E8721AE}" srcId="{E4A8EFE6-E0C6-4065-A3D6-D5B41F76585B}" destId="{4CF1BCAE-9251-4C72-BDBB-74D205D57969}" srcOrd="1" destOrd="0" parTransId="{76AB3E39-9DCD-4894-88DE-652BFA0C3CFA}" sibTransId="{B71F3CAD-B511-427A-8DFF-A12B473EB86F}"/>
    <dgm:cxn modelId="{BF819BA3-1620-4A7E-B010-02780BDD4517}" type="presOf" srcId="{E4A8EFE6-E0C6-4065-A3D6-D5B41F76585B}" destId="{D9E6F7B9-266B-46B2-9269-02CEC5D0D457}" srcOrd="0" destOrd="0" presId="urn:microsoft.com/office/officeart/2005/8/layout/hList6"/>
    <dgm:cxn modelId="{00E72E2C-6901-4815-9EDA-84E80CA43D31}" type="presParOf" srcId="{0C89C16C-7C4D-4970-9899-4D8553FF3AB6}" destId="{D9E6F7B9-266B-46B2-9269-02CEC5D0D457}" srcOrd="0" destOrd="0" presId="urn:microsoft.com/office/officeart/2005/8/layout/hList6"/>
    <dgm:cxn modelId="{3D81EF6C-DF73-41AD-99D2-933FE8ECE9B8}" type="presParOf" srcId="{0C89C16C-7C4D-4970-9899-4D8553FF3AB6}" destId="{FB7871F1-C6D8-42AF-8C45-43BCF6D68A33}" srcOrd="1" destOrd="0" presId="urn:microsoft.com/office/officeart/2005/8/layout/hList6"/>
    <dgm:cxn modelId="{1ADD6FBC-C4EB-4F4C-9043-B937C6C43810}" type="presParOf" srcId="{0C89C16C-7C4D-4970-9899-4D8553FF3AB6}" destId="{A460563A-29D3-42C6-A2CE-C45349A7D3D4}" srcOrd="2" destOrd="0" presId="urn:microsoft.com/office/officeart/2005/8/layout/hList6"/>
    <dgm:cxn modelId="{4B2614C2-14D4-45F2-9BB2-3F122A418D99}" type="presParOf" srcId="{0C89C16C-7C4D-4970-9899-4D8553FF3AB6}" destId="{67813F1D-521F-4803-98CC-70CE5B306979}" srcOrd="3" destOrd="0" presId="urn:microsoft.com/office/officeart/2005/8/layout/hList6"/>
    <dgm:cxn modelId="{7FDD1ABF-1948-45EC-B604-36073AE90090}" type="presParOf" srcId="{0C89C16C-7C4D-4970-9899-4D8553FF3AB6}" destId="{B477C0CB-D12C-4DDE-898E-0210D3EB6744}" srcOrd="4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E9DB7C-152E-45FF-9819-7FA4FE0C9876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A8EFE6-E0C6-4065-A3D6-D5B41F76585B}">
      <dgm:prSet phldrT="[Текст]"/>
      <dgm:spPr/>
      <dgm:t>
        <a:bodyPr/>
        <a:lstStyle/>
        <a:p>
          <a:pPr algn="ctr"/>
          <a:r>
            <a:rPr lang="ru-RU" sz="2200" b="1" dirty="0" smtClean="0"/>
            <a:t>ИНФОРМАЦИОННО-АНАЛИТИЧЕСКИЕ</a:t>
          </a:r>
          <a:endParaRPr lang="ru-RU" sz="2200" b="1" dirty="0"/>
        </a:p>
      </dgm:t>
    </dgm:pt>
    <dgm:pt modelId="{4958115B-B3BD-4FA2-A799-F94FCA3237C0}" type="parTrans" cxnId="{2B50124D-A837-4983-934C-84A120A228C4}">
      <dgm:prSet/>
      <dgm:spPr/>
      <dgm:t>
        <a:bodyPr/>
        <a:lstStyle/>
        <a:p>
          <a:endParaRPr lang="ru-RU"/>
        </a:p>
      </dgm:t>
    </dgm:pt>
    <dgm:pt modelId="{C8C7B402-217F-4F3E-A0D6-6CFDA970D1FA}" type="sibTrans" cxnId="{2B50124D-A837-4983-934C-84A120A228C4}">
      <dgm:prSet/>
      <dgm:spPr/>
      <dgm:t>
        <a:bodyPr/>
        <a:lstStyle/>
        <a:p>
          <a:endParaRPr lang="ru-RU"/>
        </a:p>
      </dgm:t>
    </dgm:pt>
    <dgm:pt modelId="{3B0DBD83-4B3C-4A51-886B-90049B8BB514}">
      <dgm:prSet phldrT="[Текст]" custT="1"/>
      <dgm:spPr/>
      <dgm:t>
        <a:bodyPr/>
        <a:lstStyle/>
        <a:p>
          <a:pPr algn="l"/>
          <a:r>
            <a:rPr lang="ru-RU" sz="1800" b="1" dirty="0" smtClean="0"/>
            <a:t>информация, требующая подготовки</a:t>
          </a:r>
          <a:endParaRPr lang="ru-RU" sz="1800" b="1" dirty="0"/>
        </a:p>
      </dgm:t>
    </dgm:pt>
    <dgm:pt modelId="{037E1741-2195-4D69-B6D7-73CBEAED4B7F}" type="parTrans" cxnId="{034B92FA-F5FD-4388-AFD0-9C8FB6FF890C}">
      <dgm:prSet/>
      <dgm:spPr/>
      <dgm:t>
        <a:bodyPr/>
        <a:lstStyle/>
        <a:p>
          <a:endParaRPr lang="ru-RU"/>
        </a:p>
      </dgm:t>
    </dgm:pt>
    <dgm:pt modelId="{547BD20A-C59B-4C5A-9A56-E83A809F961B}" type="sibTrans" cxnId="{034B92FA-F5FD-4388-AFD0-9C8FB6FF890C}">
      <dgm:prSet/>
      <dgm:spPr/>
      <dgm:t>
        <a:bodyPr/>
        <a:lstStyle/>
        <a:p>
          <a:endParaRPr lang="ru-RU"/>
        </a:p>
      </dgm:t>
    </dgm:pt>
    <dgm:pt modelId="{4CF1BCAE-9251-4C72-BDBB-74D205D57969}">
      <dgm:prSet phldrT="[Текст]" phldr="1"/>
      <dgm:spPr/>
      <dgm:t>
        <a:bodyPr/>
        <a:lstStyle/>
        <a:p>
          <a:pPr algn="l"/>
          <a:endParaRPr lang="ru-RU" sz="1700" dirty="0"/>
        </a:p>
      </dgm:t>
    </dgm:pt>
    <dgm:pt modelId="{76AB3E39-9DCD-4894-88DE-652BFA0C3CFA}" type="parTrans" cxnId="{110BB0E1-E3D0-437F-BD7C-261E4E8721AE}">
      <dgm:prSet/>
      <dgm:spPr/>
      <dgm:t>
        <a:bodyPr/>
        <a:lstStyle/>
        <a:p>
          <a:endParaRPr lang="ru-RU"/>
        </a:p>
      </dgm:t>
    </dgm:pt>
    <dgm:pt modelId="{B71F3CAD-B511-427A-8DFF-A12B473EB86F}" type="sibTrans" cxnId="{110BB0E1-E3D0-437F-BD7C-261E4E8721AE}">
      <dgm:prSet/>
      <dgm:spPr/>
      <dgm:t>
        <a:bodyPr/>
        <a:lstStyle/>
        <a:p>
          <a:endParaRPr lang="ru-RU"/>
        </a:p>
      </dgm:t>
    </dgm:pt>
    <dgm:pt modelId="{B0618F73-563B-4DC9-BD57-D64F671D2B5A}">
      <dgm:prSet phldrT="[Текст]" custT="1"/>
      <dgm:spPr/>
      <dgm:t>
        <a:bodyPr/>
        <a:lstStyle/>
        <a:p>
          <a:pPr algn="ctr">
            <a:lnSpc>
              <a:spcPct val="90000"/>
            </a:lnSpc>
          </a:pPr>
          <a:r>
            <a:rPr lang="ru-RU" sz="2000" b="1" dirty="0" smtClean="0"/>
            <a:t>НАГЛЯДНО-ИНФОРМАЦИОННЫЕ</a:t>
          </a:r>
          <a:endParaRPr lang="ru-RU" sz="2000" b="1" dirty="0"/>
        </a:p>
      </dgm:t>
    </dgm:pt>
    <dgm:pt modelId="{A196C268-21F8-4416-992B-B3BE4F04B1F7}" type="parTrans" cxnId="{5280B4EC-8739-4B2F-ACA5-2B64DD99696A}">
      <dgm:prSet/>
      <dgm:spPr/>
      <dgm:t>
        <a:bodyPr/>
        <a:lstStyle/>
        <a:p>
          <a:endParaRPr lang="ru-RU"/>
        </a:p>
      </dgm:t>
    </dgm:pt>
    <dgm:pt modelId="{513F017E-BD69-4943-BA72-5602A1DD699A}" type="sibTrans" cxnId="{5280B4EC-8739-4B2F-ACA5-2B64DD99696A}">
      <dgm:prSet/>
      <dgm:spPr/>
      <dgm:t>
        <a:bodyPr/>
        <a:lstStyle/>
        <a:p>
          <a:endParaRPr lang="ru-RU"/>
        </a:p>
      </dgm:t>
    </dgm:pt>
    <dgm:pt modelId="{E2D1AAE5-EBE7-44B8-98CB-59C13E902E02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800" b="1" dirty="0" smtClean="0"/>
            <a:t>экскурсия по интернату;</a:t>
          </a:r>
          <a:endParaRPr lang="ru-RU" sz="1800" b="1" dirty="0"/>
        </a:p>
      </dgm:t>
    </dgm:pt>
    <dgm:pt modelId="{3B2397E9-973F-422B-AD10-257AD62CF696}" type="parTrans" cxnId="{433AB832-73C6-40D5-899F-C09E1ED0CC46}">
      <dgm:prSet/>
      <dgm:spPr/>
      <dgm:t>
        <a:bodyPr/>
        <a:lstStyle/>
        <a:p>
          <a:endParaRPr lang="ru-RU"/>
        </a:p>
      </dgm:t>
    </dgm:pt>
    <dgm:pt modelId="{23D4CA62-47A8-4A85-A9C0-A90C645DB745}" type="sibTrans" cxnId="{433AB832-73C6-40D5-899F-C09E1ED0CC46}">
      <dgm:prSet/>
      <dgm:spPr/>
      <dgm:t>
        <a:bodyPr/>
        <a:lstStyle/>
        <a:p>
          <a:endParaRPr lang="ru-RU"/>
        </a:p>
      </dgm:t>
    </dgm:pt>
    <dgm:pt modelId="{5C59ED3A-AF19-4C5A-B119-12FE88655666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800" b="1" dirty="0" smtClean="0"/>
            <a:t>демонстрация фото и видеоматериалов;</a:t>
          </a:r>
          <a:endParaRPr lang="ru-RU" sz="1800" b="1" dirty="0"/>
        </a:p>
      </dgm:t>
    </dgm:pt>
    <dgm:pt modelId="{FA524296-10F3-4B23-819D-B33BC461BAB7}" type="parTrans" cxnId="{8369798D-E137-4AFC-9142-1CDF8810FDE4}">
      <dgm:prSet/>
      <dgm:spPr/>
      <dgm:t>
        <a:bodyPr/>
        <a:lstStyle/>
        <a:p>
          <a:endParaRPr lang="ru-RU"/>
        </a:p>
      </dgm:t>
    </dgm:pt>
    <dgm:pt modelId="{FEA14B8F-F794-4DEB-BB91-AF619B77C861}" type="sibTrans" cxnId="{8369798D-E137-4AFC-9142-1CDF8810FDE4}">
      <dgm:prSet/>
      <dgm:spPr/>
      <dgm:t>
        <a:bodyPr/>
        <a:lstStyle/>
        <a:p>
          <a:endParaRPr lang="ru-RU"/>
        </a:p>
      </dgm:t>
    </dgm:pt>
    <dgm:pt modelId="{16DE3161-1D8A-40FC-92D6-858740286B8F}">
      <dgm:prSet phldrT="[Текст]" custT="1"/>
      <dgm:spPr/>
      <dgm:t>
        <a:bodyPr/>
        <a:lstStyle/>
        <a:p>
          <a:pPr algn="ctr"/>
          <a:r>
            <a:rPr lang="ru-RU" sz="2000" b="1" dirty="0" smtClean="0"/>
            <a:t>ДОСУГОВЫЕ</a:t>
          </a:r>
          <a:endParaRPr lang="ru-RU" sz="2000" b="1" dirty="0"/>
        </a:p>
      </dgm:t>
    </dgm:pt>
    <dgm:pt modelId="{D4A1250C-C449-47AA-9A45-409B861FE2A1}" type="parTrans" cxnId="{00DB9FE2-4920-4A4F-A209-4AD6388FEFC9}">
      <dgm:prSet/>
      <dgm:spPr/>
      <dgm:t>
        <a:bodyPr/>
        <a:lstStyle/>
        <a:p>
          <a:endParaRPr lang="ru-RU"/>
        </a:p>
      </dgm:t>
    </dgm:pt>
    <dgm:pt modelId="{A25B84A0-9799-4D44-86D7-7284AA8B7346}" type="sibTrans" cxnId="{00DB9FE2-4920-4A4F-A209-4AD6388FEFC9}">
      <dgm:prSet/>
      <dgm:spPr/>
      <dgm:t>
        <a:bodyPr/>
        <a:lstStyle/>
        <a:p>
          <a:endParaRPr lang="ru-RU"/>
        </a:p>
      </dgm:t>
    </dgm:pt>
    <dgm:pt modelId="{8F944F5C-544F-4E1E-BA4A-99E9D1F99142}">
      <dgm:prSet phldrT="[Текст]" custT="1"/>
      <dgm:spPr/>
      <dgm:t>
        <a:bodyPr/>
        <a:lstStyle/>
        <a:p>
          <a:pPr algn="l"/>
          <a:r>
            <a:rPr lang="ru-RU" sz="1800" b="1" dirty="0" smtClean="0"/>
            <a:t>участие родителей в </a:t>
          </a:r>
          <a:r>
            <a:rPr lang="ru-RU" sz="1800" b="1" dirty="0" err="1" smtClean="0"/>
            <a:t>досуговых</a:t>
          </a:r>
          <a:r>
            <a:rPr lang="ru-RU" sz="1800" b="1" dirty="0" smtClean="0"/>
            <a:t> мероприятиях</a:t>
          </a:r>
          <a:endParaRPr lang="ru-RU" sz="1800" b="1" dirty="0"/>
        </a:p>
      </dgm:t>
    </dgm:pt>
    <dgm:pt modelId="{7E1B64F8-7A37-43A6-A1CC-2FDEAA0F3022}" type="parTrans" cxnId="{8E5D1EF7-C7C3-4253-AEC7-C9C839E9F5D6}">
      <dgm:prSet/>
      <dgm:spPr/>
      <dgm:t>
        <a:bodyPr/>
        <a:lstStyle/>
        <a:p>
          <a:endParaRPr lang="ru-RU"/>
        </a:p>
      </dgm:t>
    </dgm:pt>
    <dgm:pt modelId="{149A117E-42F4-47AE-9D3B-3CE7D3F982AA}" type="sibTrans" cxnId="{8E5D1EF7-C7C3-4253-AEC7-C9C839E9F5D6}">
      <dgm:prSet/>
      <dgm:spPr/>
      <dgm:t>
        <a:bodyPr/>
        <a:lstStyle/>
        <a:p>
          <a:endParaRPr lang="ru-RU"/>
        </a:p>
      </dgm:t>
    </dgm:pt>
    <dgm:pt modelId="{305AAC2A-C311-492C-9DF4-ACA9CF4EB131}">
      <dgm:prSet phldrT="[Текст]" phldr="1"/>
      <dgm:spPr/>
      <dgm:t>
        <a:bodyPr/>
        <a:lstStyle/>
        <a:p>
          <a:pPr algn="l"/>
          <a:endParaRPr lang="ru-RU" sz="2500" dirty="0"/>
        </a:p>
      </dgm:t>
    </dgm:pt>
    <dgm:pt modelId="{9CA9CD1F-0782-4E70-AC76-3B044107AD18}" type="parTrans" cxnId="{1E8FEFD7-45CF-4228-B11A-12BBA80F1F9B}">
      <dgm:prSet/>
      <dgm:spPr/>
      <dgm:t>
        <a:bodyPr/>
        <a:lstStyle/>
        <a:p>
          <a:endParaRPr lang="ru-RU"/>
        </a:p>
      </dgm:t>
    </dgm:pt>
    <dgm:pt modelId="{766D6CD7-031B-44A0-B869-7D8E0AD926C9}" type="sibTrans" cxnId="{1E8FEFD7-45CF-4228-B11A-12BBA80F1F9B}">
      <dgm:prSet/>
      <dgm:spPr/>
      <dgm:t>
        <a:bodyPr/>
        <a:lstStyle/>
        <a:p>
          <a:endParaRPr lang="ru-RU"/>
        </a:p>
      </dgm:t>
    </dgm:pt>
    <dgm:pt modelId="{D4FCD7AA-1946-48EA-9AAA-D372898F3B4C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800" b="1" dirty="0" smtClean="0"/>
            <a:t>непосредственное общение;</a:t>
          </a:r>
          <a:endParaRPr lang="ru-RU" sz="1800" b="1" dirty="0"/>
        </a:p>
      </dgm:t>
    </dgm:pt>
    <dgm:pt modelId="{4116CFB4-4F69-4A79-9972-CD35132E19DF}" type="parTrans" cxnId="{06FAFC08-F4D6-4D24-9A44-B623A624DADC}">
      <dgm:prSet/>
      <dgm:spPr/>
      <dgm:t>
        <a:bodyPr/>
        <a:lstStyle/>
        <a:p>
          <a:endParaRPr lang="ru-RU"/>
        </a:p>
      </dgm:t>
    </dgm:pt>
    <dgm:pt modelId="{6AA300DE-70A1-414F-B164-7197D28E6083}" type="sibTrans" cxnId="{06FAFC08-F4D6-4D24-9A44-B623A624DADC}">
      <dgm:prSet/>
      <dgm:spPr/>
      <dgm:t>
        <a:bodyPr/>
        <a:lstStyle/>
        <a:p>
          <a:endParaRPr lang="ru-RU"/>
        </a:p>
      </dgm:t>
    </dgm:pt>
    <dgm:pt modelId="{F91CF083-41A8-49AF-A0F4-741F12629806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800" b="1" dirty="0" smtClean="0"/>
            <a:t>демонстрация работ;</a:t>
          </a:r>
          <a:endParaRPr lang="ru-RU" sz="1800" b="1" dirty="0"/>
        </a:p>
      </dgm:t>
    </dgm:pt>
    <dgm:pt modelId="{4BB91E4B-FCCF-4064-8147-49BB3676AE6B}" type="parTrans" cxnId="{1A8E7818-57CF-4814-A9A1-87CDC343239C}">
      <dgm:prSet/>
      <dgm:spPr/>
      <dgm:t>
        <a:bodyPr/>
        <a:lstStyle/>
        <a:p>
          <a:endParaRPr lang="ru-RU"/>
        </a:p>
      </dgm:t>
    </dgm:pt>
    <dgm:pt modelId="{ACD285B9-8635-487A-BEE5-9ACB1E90E8FA}" type="sibTrans" cxnId="{1A8E7818-57CF-4814-A9A1-87CDC343239C}">
      <dgm:prSet/>
      <dgm:spPr/>
      <dgm:t>
        <a:bodyPr/>
        <a:lstStyle/>
        <a:p>
          <a:endParaRPr lang="ru-RU"/>
        </a:p>
      </dgm:t>
    </dgm:pt>
    <dgm:pt modelId="{508F3C00-BB20-4DD1-996E-120DB6ACC7A1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800" b="1" dirty="0" smtClean="0"/>
            <a:t>оформление  наглядных материалов</a:t>
          </a:r>
          <a:endParaRPr lang="ru-RU" sz="1800" b="1" dirty="0"/>
        </a:p>
      </dgm:t>
    </dgm:pt>
    <dgm:pt modelId="{F040FC7D-D98F-46D4-8226-ECBA7467090D}" type="parTrans" cxnId="{826D2226-85DB-4BF3-ADAF-CF4615C82300}">
      <dgm:prSet/>
      <dgm:spPr/>
      <dgm:t>
        <a:bodyPr/>
        <a:lstStyle/>
        <a:p>
          <a:endParaRPr lang="ru-RU"/>
        </a:p>
      </dgm:t>
    </dgm:pt>
    <dgm:pt modelId="{08295912-59C8-4791-921C-0A87D738657F}" type="sibTrans" cxnId="{826D2226-85DB-4BF3-ADAF-CF4615C82300}">
      <dgm:prSet/>
      <dgm:spPr/>
      <dgm:t>
        <a:bodyPr/>
        <a:lstStyle/>
        <a:p>
          <a:endParaRPr lang="ru-RU"/>
        </a:p>
      </dgm:t>
    </dgm:pt>
    <dgm:pt modelId="{0C89C16C-7C4D-4970-9899-4D8553FF3AB6}" type="pres">
      <dgm:prSet presAssocID="{2BE9DB7C-152E-45FF-9819-7FA4FE0C987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E6F7B9-266B-46B2-9269-02CEC5D0D457}" type="pres">
      <dgm:prSet presAssocID="{E4A8EFE6-E0C6-4065-A3D6-D5B41F76585B}" presName="node" presStyleLbl="node1" presStyleIdx="0" presStyleCnt="3" custScaleX="127445" custLinFactNeighborX="-5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7871F1-C6D8-42AF-8C45-43BCF6D68A33}" type="pres">
      <dgm:prSet presAssocID="{C8C7B402-217F-4F3E-A0D6-6CFDA970D1FA}" presName="sibTrans" presStyleCnt="0"/>
      <dgm:spPr/>
    </dgm:pt>
    <dgm:pt modelId="{A460563A-29D3-42C6-A2CE-C45349A7D3D4}" type="pres">
      <dgm:prSet presAssocID="{B0618F73-563B-4DC9-BD57-D64F671D2B5A}" presName="node" presStyleLbl="node1" presStyleIdx="1" presStyleCnt="3" custScaleX="151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813F1D-521F-4803-98CC-70CE5B306979}" type="pres">
      <dgm:prSet presAssocID="{513F017E-BD69-4943-BA72-5602A1DD699A}" presName="sibTrans" presStyleCnt="0"/>
      <dgm:spPr/>
    </dgm:pt>
    <dgm:pt modelId="{B477C0CB-D12C-4DDE-898E-0210D3EB6744}" type="pres">
      <dgm:prSet presAssocID="{16DE3161-1D8A-40FC-92D6-858740286B8F}" presName="node" presStyleLbl="node1" presStyleIdx="2" presStyleCnt="3" custScaleX="855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8FEFD7-45CF-4228-B11A-12BBA80F1F9B}" srcId="{16DE3161-1D8A-40FC-92D6-858740286B8F}" destId="{305AAC2A-C311-492C-9DF4-ACA9CF4EB131}" srcOrd="1" destOrd="0" parTransId="{9CA9CD1F-0782-4E70-AC76-3B044107AD18}" sibTransId="{766D6CD7-031B-44A0-B869-7D8E0AD926C9}"/>
    <dgm:cxn modelId="{1F6E3C05-9683-449E-AAE0-044252CF94CD}" type="presOf" srcId="{F91CF083-41A8-49AF-A0F4-741F12629806}" destId="{A460563A-29D3-42C6-A2CE-C45349A7D3D4}" srcOrd="0" destOrd="4" presId="urn:microsoft.com/office/officeart/2005/8/layout/hList6"/>
    <dgm:cxn modelId="{2B50124D-A837-4983-934C-84A120A228C4}" srcId="{2BE9DB7C-152E-45FF-9819-7FA4FE0C9876}" destId="{E4A8EFE6-E0C6-4065-A3D6-D5B41F76585B}" srcOrd="0" destOrd="0" parTransId="{4958115B-B3BD-4FA2-A799-F94FCA3237C0}" sibTransId="{C8C7B402-217F-4F3E-A0D6-6CFDA970D1FA}"/>
    <dgm:cxn modelId="{8369798D-E137-4AFC-9142-1CDF8810FDE4}" srcId="{B0618F73-563B-4DC9-BD57-D64F671D2B5A}" destId="{5C59ED3A-AF19-4C5A-B119-12FE88655666}" srcOrd="1" destOrd="0" parTransId="{FA524296-10F3-4B23-819D-B33BC461BAB7}" sibTransId="{FEA14B8F-F794-4DEB-BB91-AF619B77C861}"/>
    <dgm:cxn modelId="{F969E76A-733D-45C0-AC23-33AD4B2B43BD}" type="presOf" srcId="{2BE9DB7C-152E-45FF-9819-7FA4FE0C9876}" destId="{0C89C16C-7C4D-4970-9899-4D8553FF3AB6}" srcOrd="0" destOrd="0" presId="urn:microsoft.com/office/officeart/2005/8/layout/hList6"/>
    <dgm:cxn modelId="{0A071E27-A79B-48CD-9346-84409BB9B7A5}" type="presOf" srcId="{3B0DBD83-4B3C-4A51-886B-90049B8BB514}" destId="{D9E6F7B9-266B-46B2-9269-02CEC5D0D457}" srcOrd="0" destOrd="1" presId="urn:microsoft.com/office/officeart/2005/8/layout/hList6"/>
    <dgm:cxn modelId="{A804ED58-C379-4569-A292-D4D0C5216F44}" type="presOf" srcId="{E2D1AAE5-EBE7-44B8-98CB-59C13E902E02}" destId="{A460563A-29D3-42C6-A2CE-C45349A7D3D4}" srcOrd="0" destOrd="1" presId="urn:microsoft.com/office/officeart/2005/8/layout/hList6"/>
    <dgm:cxn modelId="{C46CEC74-B337-414F-AAF4-99BAB5ACE3A5}" type="presOf" srcId="{508F3C00-BB20-4DD1-996E-120DB6ACC7A1}" destId="{A460563A-29D3-42C6-A2CE-C45349A7D3D4}" srcOrd="0" destOrd="5" presId="urn:microsoft.com/office/officeart/2005/8/layout/hList6"/>
    <dgm:cxn modelId="{E664E335-2C04-4420-8320-510956277C6B}" type="presOf" srcId="{16DE3161-1D8A-40FC-92D6-858740286B8F}" destId="{B477C0CB-D12C-4DDE-898E-0210D3EB6744}" srcOrd="0" destOrd="0" presId="urn:microsoft.com/office/officeart/2005/8/layout/hList6"/>
    <dgm:cxn modelId="{1A8E7818-57CF-4814-A9A1-87CDC343239C}" srcId="{B0618F73-563B-4DC9-BD57-D64F671D2B5A}" destId="{F91CF083-41A8-49AF-A0F4-741F12629806}" srcOrd="3" destOrd="0" parTransId="{4BB91E4B-FCCF-4064-8147-49BB3676AE6B}" sibTransId="{ACD285B9-8635-487A-BEE5-9ACB1E90E8FA}"/>
    <dgm:cxn modelId="{BE54BECF-8DCC-49D5-AEA1-5FA67540D82D}" type="presOf" srcId="{D4FCD7AA-1946-48EA-9AAA-D372898F3B4C}" destId="{A460563A-29D3-42C6-A2CE-C45349A7D3D4}" srcOrd="0" destOrd="3" presId="urn:microsoft.com/office/officeart/2005/8/layout/hList6"/>
    <dgm:cxn modelId="{00DB9FE2-4920-4A4F-A209-4AD6388FEFC9}" srcId="{2BE9DB7C-152E-45FF-9819-7FA4FE0C9876}" destId="{16DE3161-1D8A-40FC-92D6-858740286B8F}" srcOrd="2" destOrd="0" parTransId="{D4A1250C-C449-47AA-9A45-409B861FE2A1}" sibTransId="{A25B84A0-9799-4D44-86D7-7284AA8B7346}"/>
    <dgm:cxn modelId="{BD218F8A-E058-412A-BE68-5684877B5E2E}" type="presOf" srcId="{4CF1BCAE-9251-4C72-BDBB-74D205D57969}" destId="{D9E6F7B9-266B-46B2-9269-02CEC5D0D457}" srcOrd="0" destOrd="2" presId="urn:microsoft.com/office/officeart/2005/8/layout/hList6"/>
    <dgm:cxn modelId="{8E5D1EF7-C7C3-4253-AEC7-C9C839E9F5D6}" srcId="{16DE3161-1D8A-40FC-92D6-858740286B8F}" destId="{8F944F5C-544F-4E1E-BA4A-99E9D1F99142}" srcOrd="0" destOrd="0" parTransId="{7E1B64F8-7A37-43A6-A1CC-2FDEAA0F3022}" sibTransId="{149A117E-42F4-47AE-9D3B-3CE7D3F982AA}"/>
    <dgm:cxn modelId="{516CC7A8-6CDB-4E2F-81B0-253E9172ABE0}" type="presOf" srcId="{305AAC2A-C311-492C-9DF4-ACA9CF4EB131}" destId="{B477C0CB-D12C-4DDE-898E-0210D3EB6744}" srcOrd="0" destOrd="2" presId="urn:microsoft.com/office/officeart/2005/8/layout/hList6"/>
    <dgm:cxn modelId="{0A574AE3-ECF1-4C0B-8B96-4B6EA2426866}" type="presOf" srcId="{E4A8EFE6-E0C6-4065-A3D6-D5B41F76585B}" destId="{D9E6F7B9-266B-46B2-9269-02CEC5D0D457}" srcOrd="0" destOrd="0" presId="urn:microsoft.com/office/officeart/2005/8/layout/hList6"/>
    <dgm:cxn modelId="{433AB832-73C6-40D5-899F-C09E1ED0CC46}" srcId="{B0618F73-563B-4DC9-BD57-D64F671D2B5A}" destId="{E2D1AAE5-EBE7-44B8-98CB-59C13E902E02}" srcOrd="0" destOrd="0" parTransId="{3B2397E9-973F-422B-AD10-257AD62CF696}" sibTransId="{23D4CA62-47A8-4A85-A9C0-A90C645DB745}"/>
    <dgm:cxn modelId="{06FAFC08-F4D6-4D24-9A44-B623A624DADC}" srcId="{B0618F73-563B-4DC9-BD57-D64F671D2B5A}" destId="{D4FCD7AA-1946-48EA-9AAA-D372898F3B4C}" srcOrd="2" destOrd="0" parTransId="{4116CFB4-4F69-4A79-9972-CD35132E19DF}" sibTransId="{6AA300DE-70A1-414F-B164-7197D28E6083}"/>
    <dgm:cxn modelId="{AD214526-6F6C-4D90-AD86-298ECA11B0F7}" type="presOf" srcId="{B0618F73-563B-4DC9-BD57-D64F671D2B5A}" destId="{A460563A-29D3-42C6-A2CE-C45349A7D3D4}" srcOrd="0" destOrd="0" presId="urn:microsoft.com/office/officeart/2005/8/layout/hList6"/>
    <dgm:cxn modelId="{9319AECE-8B7D-46E2-9C6C-231BE536DEAE}" type="presOf" srcId="{5C59ED3A-AF19-4C5A-B119-12FE88655666}" destId="{A460563A-29D3-42C6-A2CE-C45349A7D3D4}" srcOrd="0" destOrd="2" presId="urn:microsoft.com/office/officeart/2005/8/layout/hList6"/>
    <dgm:cxn modelId="{034B92FA-F5FD-4388-AFD0-9C8FB6FF890C}" srcId="{E4A8EFE6-E0C6-4065-A3D6-D5B41F76585B}" destId="{3B0DBD83-4B3C-4A51-886B-90049B8BB514}" srcOrd="0" destOrd="0" parTransId="{037E1741-2195-4D69-B6D7-73CBEAED4B7F}" sibTransId="{547BD20A-C59B-4C5A-9A56-E83A809F961B}"/>
    <dgm:cxn modelId="{826D2226-85DB-4BF3-ADAF-CF4615C82300}" srcId="{B0618F73-563B-4DC9-BD57-D64F671D2B5A}" destId="{508F3C00-BB20-4DD1-996E-120DB6ACC7A1}" srcOrd="4" destOrd="0" parTransId="{F040FC7D-D98F-46D4-8226-ECBA7467090D}" sibTransId="{08295912-59C8-4791-921C-0A87D738657F}"/>
    <dgm:cxn modelId="{5280B4EC-8739-4B2F-ACA5-2B64DD99696A}" srcId="{2BE9DB7C-152E-45FF-9819-7FA4FE0C9876}" destId="{B0618F73-563B-4DC9-BD57-D64F671D2B5A}" srcOrd="1" destOrd="0" parTransId="{A196C268-21F8-4416-992B-B3BE4F04B1F7}" sibTransId="{513F017E-BD69-4943-BA72-5602A1DD699A}"/>
    <dgm:cxn modelId="{110BB0E1-E3D0-437F-BD7C-261E4E8721AE}" srcId="{E4A8EFE6-E0C6-4065-A3D6-D5B41F76585B}" destId="{4CF1BCAE-9251-4C72-BDBB-74D205D57969}" srcOrd="1" destOrd="0" parTransId="{76AB3E39-9DCD-4894-88DE-652BFA0C3CFA}" sibTransId="{B71F3CAD-B511-427A-8DFF-A12B473EB86F}"/>
    <dgm:cxn modelId="{41F3B520-EAE0-4F91-B221-19FE1A9DD006}" type="presOf" srcId="{8F944F5C-544F-4E1E-BA4A-99E9D1F99142}" destId="{B477C0CB-D12C-4DDE-898E-0210D3EB6744}" srcOrd="0" destOrd="1" presId="urn:microsoft.com/office/officeart/2005/8/layout/hList6"/>
    <dgm:cxn modelId="{4F85B047-EF94-4FEF-9EE6-431CA30F9340}" type="presParOf" srcId="{0C89C16C-7C4D-4970-9899-4D8553FF3AB6}" destId="{D9E6F7B9-266B-46B2-9269-02CEC5D0D457}" srcOrd="0" destOrd="0" presId="urn:microsoft.com/office/officeart/2005/8/layout/hList6"/>
    <dgm:cxn modelId="{7B5B1C6F-5CEC-40C7-9A75-74331EEFE942}" type="presParOf" srcId="{0C89C16C-7C4D-4970-9899-4D8553FF3AB6}" destId="{FB7871F1-C6D8-42AF-8C45-43BCF6D68A33}" srcOrd="1" destOrd="0" presId="urn:microsoft.com/office/officeart/2005/8/layout/hList6"/>
    <dgm:cxn modelId="{9378CF74-B317-494C-BB53-371A1E1EBE84}" type="presParOf" srcId="{0C89C16C-7C4D-4970-9899-4D8553FF3AB6}" destId="{A460563A-29D3-42C6-A2CE-C45349A7D3D4}" srcOrd="2" destOrd="0" presId="urn:microsoft.com/office/officeart/2005/8/layout/hList6"/>
    <dgm:cxn modelId="{4AF4F824-D429-4C10-82C5-C454DAFF3841}" type="presParOf" srcId="{0C89C16C-7C4D-4970-9899-4D8553FF3AB6}" destId="{67813F1D-521F-4803-98CC-70CE5B306979}" srcOrd="3" destOrd="0" presId="urn:microsoft.com/office/officeart/2005/8/layout/hList6"/>
    <dgm:cxn modelId="{BE8D518D-8BF3-4D4E-BD6E-F81942341803}" type="presParOf" srcId="{0C89C16C-7C4D-4970-9899-4D8553FF3AB6}" destId="{B477C0CB-D12C-4DDE-898E-0210D3EB6744}" srcOrd="4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E6F7B9-266B-46B2-9269-02CEC5D0D457}">
      <dsp:nvSpPr>
        <dsp:cNvPr id="0" name=""/>
        <dsp:cNvSpPr/>
      </dsp:nvSpPr>
      <dsp:spPr>
        <a:xfrm rot="16200000">
          <a:off x="-1477408" y="1477408"/>
          <a:ext cx="5877272" cy="292245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ИНФОРМАЦИОННО-АНАЛИТИЧЕСКИЕ</a:t>
          </a:r>
          <a:endParaRPr lang="ru-RU" sz="22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информация, требующая подготовки</a:t>
          </a:r>
          <a:endParaRPr lang="ru-RU" sz="18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/>
        </a:p>
      </dsp:txBody>
      <dsp:txXfrm rot="16200000">
        <a:off x="-1477408" y="1477408"/>
        <a:ext cx="5877272" cy="2922454"/>
      </dsp:txXfrm>
    </dsp:sp>
    <dsp:sp modelId="{A460563A-29D3-42C6-A2CE-C45349A7D3D4}">
      <dsp:nvSpPr>
        <dsp:cNvPr id="0" name=""/>
        <dsp:cNvSpPr/>
      </dsp:nvSpPr>
      <dsp:spPr>
        <a:xfrm rot="16200000">
          <a:off x="1898025" y="1197328"/>
          <a:ext cx="5877272" cy="3482615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НАГЛЯДНО-ИНФОРМАЦИОННЫЕ</a:t>
          </a:r>
          <a:endParaRPr lang="ru-RU" sz="20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экскурсия по интернату;</a:t>
          </a:r>
          <a:endParaRPr lang="ru-RU" sz="18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демонстрация фото и видеоматериалов;</a:t>
          </a:r>
          <a:endParaRPr lang="ru-RU" sz="18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непосредственное общение;</a:t>
          </a:r>
          <a:endParaRPr lang="ru-RU" sz="18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демонстрация работ;</a:t>
          </a:r>
          <a:endParaRPr lang="ru-RU" sz="18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оформление  наглядных материалов</a:t>
          </a:r>
          <a:endParaRPr lang="ru-RU" sz="1800" b="1" kern="1200" dirty="0"/>
        </a:p>
      </dsp:txBody>
      <dsp:txXfrm rot="16200000">
        <a:off x="1898025" y="1197328"/>
        <a:ext cx="5877272" cy="3482615"/>
      </dsp:txXfrm>
    </dsp:sp>
    <dsp:sp modelId="{B477C0CB-D12C-4DDE-898E-0210D3EB6744}">
      <dsp:nvSpPr>
        <dsp:cNvPr id="0" name=""/>
        <dsp:cNvSpPr/>
      </dsp:nvSpPr>
      <dsp:spPr>
        <a:xfrm rot="16200000">
          <a:off x="4792366" y="1957586"/>
          <a:ext cx="5877272" cy="1962099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ДОСУГОВЫЕ</a:t>
          </a:r>
          <a:endParaRPr lang="ru-RU" sz="20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участие родителей в </a:t>
          </a:r>
          <a:r>
            <a:rPr lang="ru-RU" sz="1800" b="1" kern="1200" dirty="0" err="1" smtClean="0"/>
            <a:t>досуговых</a:t>
          </a:r>
          <a:r>
            <a:rPr lang="ru-RU" sz="1800" b="1" kern="1200" dirty="0" smtClean="0"/>
            <a:t> мероприятиях</a:t>
          </a:r>
          <a:endParaRPr lang="ru-RU" sz="18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 dirty="0"/>
        </a:p>
      </dsp:txBody>
      <dsp:txXfrm rot="16200000">
        <a:off x="4792366" y="1957586"/>
        <a:ext cx="5877272" cy="19620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E6F7B9-266B-46B2-9269-02CEC5D0D457}">
      <dsp:nvSpPr>
        <dsp:cNvPr id="0" name=""/>
        <dsp:cNvSpPr/>
      </dsp:nvSpPr>
      <dsp:spPr>
        <a:xfrm rot="16200000">
          <a:off x="-1477408" y="1477408"/>
          <a:ext cx="5877272" cy="292245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ИНФОРМАЦИОННО-АНАЛИТИЧЕСКИЕ</a:t>
          </a:r>
          <a:endParaRPr lang="ru-RU" sz="22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информация, требующая подготовки</a:t>
          </a:r>
          <a:endParaRPr lang="ru-RU" sz="18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/>
        </a:p>
      </dsp:txBody>
      <dsp:txXfrm rot="16200000">
        <a:off x="-1477408" y="1477408"/>
        <a:ext cx="5877272" cy="2922454"/>
      </dsp:txXfrm>
    </dsp:sp>
    <dsp:sp modelId="{A460563A-29D3-42C6-A2CE-C45349A7D3D4}">
      <dsp:nvSpPr>
        <dsp:cNvPr id="0" name=""/>
        <dsp:cNvSpPr/>
      </dsp:nvSpPr>
      <dsp:spPr>
        <a:xfrm rot="16200000">
          <a:off x="1898025" y="1197328"/>
          <a:ext cx="5877272" cy="3482615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НАГЛЯДНО-ИНФОРМАЦИОННЫЕ</a:t>
          </a:r>
          <a:endParaRPr lang="ru-RU" sz="20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экскурсия по интернату;</a:t>
          </a:r>
          <a:endParaRPr lang="ru-RU" sz="18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демонстрация фото и видеоматериалов;</a:t>
          </a:r>
          <a:endParaRPr lang="ru-RU" sz="18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непосредственное общение;</a:t>
          </a:r>
          <a:endParaRPr lang="ru-RU" sz="18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демонстрация работ;</a:t>
          </a:r>
          <a:endParaRPr lang="ru-RU" sz="18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оформление  наглядных материалов</a:t>
          </a:r>
          <a:endParaRPr lang="ru-RU" sz="1800" b="1" kern="1200" dirty="0"/>
        </a:p>
      </dsp:txBody>
      <dsp:txXfrm rot="16200000">
        <a:off x="1898025" y="1197328"/>
        <a:ext cx="5877272" cy="3482615"/>
      </dsp:txXfrm>
    </dsp:sp>
    <dsp:sp modelId="{B477C0CB-D12C-4DDE-898E-0210D3EB6744}">
      <dsp:nvSpPr>
        <dsp:cNvPr id="0" name=""/>
        <dsp:cNvSpPr/>
      </dsp:nvSpPr>
      <dsp:spPr>
        <a:xfrm rot="16200000">
          <a:off x="4792366" y="1957586"/>
          <a:ext cx="5877272" cy="1962099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ДОСУГОВЫЕ</a:t>
          </a:r>
          <a:endParaRPr lang="ru-RU" sz="20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участие родителей в </a:t>
          </a:r>
          <a:r>
            <a:rPr lang="ru-RU" sz="1800" b="1" kern="1200" dirty="0" err="1" smtClean="0"/>
            <a:t>досуговых</a:t>
          </a:r>
          <a:r>
            <a:rPr lang="ru-RU" sz="1800" b="1" kern="1200" dirty="0" smtClean="0"/>
            <a:t> мероприятиях</a:t>
          </a:r>
          <a:endParaRPr lang="ru-RU" sz="18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 dirty="0"/>
        </a:p>
      </dsp:txBody>
      <dsp:txXfrm rot="16200000">
        <a:off x="4792366" y="1957586"/>
        <a:ext cx="5877272" cy="1962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31263-7F3A-4252-A804-D20D8127415C}" type="datetimeFigureOut">
              <a:rPr lang="ru-RU" smtClean="0"/>
              <a:pPr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9CD8F-0FE1-4504-96C4-33182E4F1E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way.php?to=https://petergofinter.ru&amp;cc_key=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11 отделение\11 ОТДЕЛЕНИЕ\DC2A7156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357158" y="285728"/>
            <a:ext cx="8572560" cy="6286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980728"/>
            <a:ext cx="8501122" cy="2805462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СПб ГБСУСО «Психоневрологический интернат №3» </a:t>
            </a:r>
            <a:r>
              <a:rPr lang="ru-RU" sz="3600" dirty="0" smtClean="0">
                <a:solidFill>
                  <a:srgbClr val="0000FF"/>
                </a:solidFill>
              </a:rPr>
              <a:t/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dirty="0" smtClean="0">
                <a:solidFill>
                  <a:srgbClr val="0000FF"/>
                </a:solidFill>
              </a:rPr>
              <a:t/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dirty="0" smtClean="0">
                <a:solidFill>
                  <a:srgbClr val="0000FF"/>
                </a:solidFill>
              </a:rPr>
              <a:t/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Особенности 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адаптационной педагогической работы 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молодыми инвалидами и их родителями </a:t>
            </a:r>
            <a:b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условиях психоневрологического интерната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1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5214950"/>
            <a:ext cx="4500594" cy="1285884"/>
          </a:xfrm>
        </p:spPr>
        <p:txBody>
          <a:bodyPr>
            <a:noAutofit/>
          </a:bodyPr>
          <a:lstStyle/>
          <a:p>
            <a:pPr algn="l"/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l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Воспитатель: </a:t>
            </a:r>
            <a:endParaRPr lang="ru-RU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  <a:p>
            <a:pPr algn="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Александрова Валентина Григорьевна</a:t>
            </a:r>
          </a:p>
          <a:p>
            <a:pPr algn="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Родительские страхи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закрытость учреждения;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отсутствие юридических прав на ребёнка;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недостаточность персонала;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большая численность в комнате и на отделении;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отсутствие занятий, досуга и развлечений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90409_10452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/>
          </a:blip>
          <a:srcRect l="36125" t="12744" r="21261" b="16519"/>
          <a:stretch>
            <a:fillRect/>
          </a:stretch>
        </p:blipFill>
        <p:spPr>
          <a:xfrm>
            <a:off x="500034" y="1000108"/>
            <a:ext cx="2214578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2" name="Picture 2" descr="G:\11отд\WhatsApp Image 2021-10-14 at 09.21.5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857628"/>
            <a:ext cx="2345472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3" name="Picture 3" descr="G:\11отд\WhatsApp Image 2021-10-14 at 09.21.57 (2).jpeg"/>
          <p:cNvPicPr>
            <a:picLocks noChangeAspect="1" noChangeArrowheads="1"/>
          </p:cNvPicPr>
          <p:nvPr/>
        </p:nvPicPr>
        <p:blipFill>
          <a:blip r:embed="rId4" cstate="print"/>
          <a:srcRect t="2083" r="2777" b="11458"/>
          <a:stretch>
            <a:fillRect/>
          </a:stretch>
        </p:blipFill>
        <p:spPr bwMode="auto">
          <a:xfrm>
            <a:off x="3286116" y="1000108"/>
            <a:ext cx="2214578" cy="2625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70" name="Picture 10" descr="https://petergofinter.ru/upload/iblock/e0e/e0e9378bbbd5d789a5923300cb5113ce.jpg"/>
          <p:cNvPicPr>
            <a:picLocks noChangeAspect="1" noChangeArrowheads="1"/>
          </p:cNvPicPr>
          <p:nvPr/>
        </p:nvPicPr>
        <p:blipFill>
          <a:blip r:embed="rId5" cstate="print"/>
          <a:srcRect l="6432"/>
          <a:stretch>
            <a:fillRect/>
          </a:stretch>
        </p:blipFill>
        <p:spPr bwMode="auto">
          <a:xfrm>
            <a:off x="6000760" y="3929066"/>
            <a:ext cx="2857520" cy="2583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74" name="Picture 14" descr="https://petergofinter.ru/upload/iblock/66a/66a3e9710247a94e52b4576502c6da26.jpg"/>
          <p:cNvPicPr>
            <a:picLocks noChangeAspect="1" noChangeArrowheads="1"/>
          </p:cNvPicPr>
          <p:nvPr/>
        </p:nvPicPr>
        <p:blipFill>
          <a:blip r:embed="rId6" cstate="print"/>
          <a:srcRect l="14815" t="11111"/>
          <a:stretch>
            <a:fillRect/>
          </a:stretch>
        </p:blipFill>
        <p:spPr bwMode="auto">
          <a:xfrm>
            <a:off x="5981610" y="1000108"/>
            <a:ext cx="2805232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C:\Users\user\Documents\отделение ру\развитие\фото разв.ух\7 (4).jpg"/>
          <p:cNvPicPr>
            <a:picLocks noChangeAspect="1" noChangeArrowheads="1"/>
          </p:cNvPicPr>
          <p:nvPr/>
        </p:nvPicPr>
        <p:blipFill>
          <a:blip r:embed="rId7" cstate="print"/>
          <a:srcRect t="12077" b="7407"/>
          <a:stretch>
            <a:fillRect/>
          </a:stretch>
        </p:blipFill>
        <p:spPr bwMode="auto">
          <a:xfrm>
            <a:off x="3214678" y="3929066"/>
            <a:ext cx="2378885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57158" y="285728"/>
            <a:ext cx="8520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Отделение интенсивного развивающего ухода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thumbs.dreamstime.com/b/%D0%B3%D0%BE-%D0%BE%D0%B2%D0%BE-%D0%BE%D0%BC%D0%BA%D0%B0-%D1%81%D1%8B%D0%B3%D1%80%D0%B0%D0%BD%D0%BD%D0%BE%D1%81%D1%82%D0%B8-5991724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33" r="4225" b="15535"/>
          <a:stretch/>
        </p:blipFill>
        <p:spPr bwMode="auto">
          <a:xfrm>
            <a:off x="1857356" y="1214422"/>
            <a:ext cx="5530670" cy="51824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Взаимодействие </a:t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участников развивающего ухода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0054" y="3657218"/>
            <a:ext cx="16920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Заведующий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отделением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19481" y="4357553"/>
            <a:ext cx="17888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Средний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медицинский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персонал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3136" y="2701369"/>
            <a:ext cx="17888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Младший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медицинский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персонал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5075892"/>
            <a:ext cx="1919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Воспитатели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2289066"/>
            <a:ext cx="165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Социальный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работник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400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16632"/>
            <a:ext cx="6643734" cy="72547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Педагогическая деятельность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1" descr="G:\11отд\WhatsApp Image 2021-10-14 at 09.18.58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5405"/>
          <a:stretch>
            <a:fillRect/>
          </a:stretch>
        </p:blipFill>
        <p:spPr bwMode="auto">
          <a:xfrm>
            <a:off x="285720" y="4071942"/>
            <a:ext cx="1928826" cy="2507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 t="29358" r="11610" b="7506"/>
          <a:stretch>
            <a:fillRect/>
          </a:stretch>
        </p:blipFill>
        <p:spPr bwMode="auto">
          <a:xfrm>
            <a:off x="6212280" y="4071942"/>
            <a:ext cx="2646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1142984"/>
            <a:ext cx="3360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857232"/>
            <a:ext cx="216000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928670"/>
            <a:ext cx="216000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1736" y="4052272"/>
            <a:ext cx="3327465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8699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9412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Методы формирования </a:t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позитивного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родительства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980728"/>
          <a:ext cx="8712968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64807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Оформление стендов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J:\25 октября\IMG_20221020_1109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 contrast="20000"/>
          </a:blip>
          <a:srcRect t="19184" b="23000"/>
          <a:stretch>
            <a:fillRect/>
          </a:stretch>
        </p:blipFill>
        <p:spPr bwMode="auto">
          <a:xfrm>
            <a:off x="755534" y="720080"/>
            <a:ext cx="7632933" cy="5877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J:\25 октября\IMG_20221020_113834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26228" t="15351" r="3854" b="13251"/>
          <a:stretch>
            <a:fillRect/>
          </a:stretch>
        </p:blipFill>
        <p:spPr bwMode="auto">
          <a:xfrm>
            <a:off x="2411760" y="764704"/>
            <a:ext cx="4235294" cy="5760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34082"/>
          </a:xfrm>
        </p:spPr>
        <p:txBody>
          <a:bodyPr>
            <a:noAutofit/>
          </a:bodyPr>
          <a:lstStyle/>
          <a:p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Постуральные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карты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9412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Методы формирования </a:t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позитивного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родительства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980728"/>
          <a:ext cx="8712968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25 октября\DSCN92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9996"/>
          <a:stretch>
            <a:fillRect/>
          </a:stretch>
        </p:blipFill>
        <p:spPr bwMode="auto">
          <a:xfrm>
            <a:off x="683808" y="765344"/>
            <a:ext cx="7776384" cy="5760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Участие в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досуговых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мероприятиях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7" name="Picture 3" descr="J:\25 октября\IMG_20210531_11222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715500" y="-15621000"/>
            <a:ext cx="2430000" cy="324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25 октября\IMG_20210531_1216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850" t="19724" r="18976" b="8681"/>
          <a:stretch>
            <a:fillRect/>
          </a:stretch>
        </p:blipFill>
        <p:spPr bwMode="auto">
          <a:xfrm>
            <a:off x="540000" y="549000"/>
            <a:ext cx="8064000" cy="57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:\25 октября\IMG_20221020_1059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2409509" y="837352"/>
            <a:ext cx="4324982" cy="5760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3408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Результаты сотрудничества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:\ФОТО и ВИДЕО\Д.р. Лето 2020г\DSCN0030.JPG"/>
          <p:cNvPicPr/>
          <p:nvPr/>
        </p:nvPicPr>
        <p:blipFill>
          <a:blip r:embed="rId2" cstate="print">
            <a:lum bright="10000"/>
          </a:blip>
          <a:srcRect t="15384"/>
          <a:stretch>
            <a:fillRect/>
          </a:stretch>
        </p:blipFill>
        <p:spPr bwMode="auto">
          <a:xfrm>
            <a:off x="285720" y="214290"/>
            <a:ext cx="8501121" cy="5500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142976" y="5761041"/>
            <a:ext cx="66437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СПБ ГБСУСО «ПСИХОНЕВРОЛОГИЧЕСКИЙ ИНТЕРНАТ №3» </a:t>
            </a:r>
            <a:b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198504 , СПБ, ПЕТЕРГОФ, ЗАЯЧИЙ ПР., ДОМ 3.</a:t>
            </a:r>
            <a:b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Официальный сайт </a:t>
            </a:r>
          </a:p>
          <a:p>
            <a:pPr algn="ctr">
              <a:buNone/>
            </a:pPr>
            <a:r>
              <a:rPr 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PETERGOFINTER.RU</a:t>
            </a: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4940</TotalTime>
  <Words>142</Words>
  <Application>Microsoft Office PowerPoint</Application>
  <PresentationFormat>Экран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СПб ГБСУСО «Психоневрологический интернат №3»    Особенности  адаптационной педагогической работы  с молодыми инвалидами и их родителями  в условиях психоневрологического интерната  </vt:lpstr>
      <vt:lpstr>Родительские страхи</vt:lpstr>
      <vt:lpstr>Слайд 3</vt:lpstr>
      <vt:lpstr>Взаимодействие  участников развивающего ухода</vt:lpstr>
      <vt:lpstr>Педагогическая деятельность</vt:lpstr>
      <vt:lpstr>Методы формирования  позитивного родительства</vt:lpstr>
      <vt:lpstr>Оформление стендов</vt:lpstr>
      <vt:lpstr>Постуральные карты</vt:lpstr>
      <vt:lpstr>Методы формирования  позитивного родительства</vt:lpstr>
      <vt:lpstr>Участие в досуговых мероприятиях</vt:lpstr>
      <vt:lpstr>Слайд 11</vt:lpstr>
      <vt:lpstr>Результаты сотрудничества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Работа с молодыми инвалидами трудоспособного возраста с множественными нарушениями психофизиологического развития, опыт СПб ГБУС СО ПНИ №3 и возможные перспективы дальнейшего развития.  Кожухарь Ирина Афанасьевна – заведующая отд.  «Интенсивного развивающего ухода</dc:title>
  <dc:creator>user</dc:creator>
  <cp:lastModifiedBy>user</cp:lastModifiedBy>
  <cp:revision>367</cp:revision>
  <dcterms:created xsi:type="dcterms:W3CDTF">2019-04-09T06:55:59Z</dcterms:created>
  <dcterms:modified xsi:type="dcterms:W3CDTF">2022-10-24T10:55:54Z</dcterms:modified>
</cp:coreProperties>
</file>