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66" r:id="rId4"/>
    <p:sldId id="267" r:id="rId5"/>
    <p:sldId id="268" r:id="rId6"/>
    <p:sldId id="277" r:id="rId7"/>
    <p:sldId id="278" r:id="rId8"/>
    <p:sldId id="279" r:id="rId9"/>
    <p:sldId id="271" r:id="rId10"/>
    <p:sldId id="280" r:id="rId11"/>
    <p:sldId id="264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 varScale="1">
        <p:scale>
          <a:sx n="103" d="100"/>
          <a:sy n="103" d="100"/>
        </p:scale>
        <p:origin x="2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Посещение ПСУ общеобразовательных учреждений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опекуна или попечителя о хранении, об использовании имущества несовершеннолетнего, недееспособного подопечного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№  16</c:v>
                </c:pt>
                <c:pt idx="1">
                  <c:v>№ 25</c:v>
                </c:pt>
                <c:pt idx="2">
                  <c:v>№ 67</c:v>
                </c:pt>
                <c:pt idx="3">
                  <c:v>№ 68</c:v>
                </c:pt>
                <c:pt idx="4">
                  <c:v>№ 565</c:v>
                </c:pt>
                <c:pt idx="5">
                  <c:v>№ 607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21</c:v>
                </c:pt>
                <c:pt idx="1">
                  <c:v>2</c:v>
                </c:pt>
                <c:pt idx="2">
                  <c:v>3</c:v>
                </c:pt>
                <c:pt idx="3">
                  <c:v>6</c:v>
                </c:pt>
                <c:pt idx="4">
                  <c:v>2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7666656"/>
        <c:axId val="187667048"/>
      </c:barChart>
      <c:catAx>
        <c:axId val="187666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667048"/>
        <c:crosses val="autoZero"/>
        <c:auto val="1"/>
        <c:lblAlgn val="ctr"/>
        <c:lblOffset val="100"/>
        <c:noMultiLvlLbl val="0"/>
      </c:catAx>
      <c:valAx>
        <c:axId val="18766704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66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465B28-C578-44E3-ADB1-7684256D9595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EBF523-1B54-427E-AD84-20D7CF880EE8}">
      <dgm:prSet phldrT="[Текст]"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1</a:t>
          </a:r>
          <a:endParaRPr lang="ru-RU" sz="1800" dirty="0">
            <a:latin typeface="Impact" panose="020B0806030902050204" pitchFamily="34" charset="0"/>
          </a:endParaRPr>
        </a:p>
      </dgm:t>
    </dgm:pt>
    <dgm:pt modelId="{4DC984DA-F624-4409-8C6C-0F004B27E3FA}" type="parTrans" cxnId="{4AC201A0-D6C3-431F-8BB5-9E21020F1D2D}">
      <dgm:prSet/>
      <dgm:spPr/>
      <dgm:t>
        <a:bodyPr/>
        <a:lstStyle/>
        <a:p>
          <a:endParaRPr lang="ru-RU" sz="1300"/>
        </a:p>
      </dgm:t>
    </dgm:pt>
    <dgm:pt modelId="{8878B642-DC5A-48E8-AED3-5B30BCD97D50}" type="sibTrans" cxnId="{4AC201A0-D6C3-431F-8BB5-9E21020F1D2D}">
      <dgm:prSet/>
      <dgm:spPr/>
      <dgm:t>
        <a:bodyPr/>
        <a:lstStyle/>
        <a:p>
          <a:endParaRPr lang="ru-RU" sz="1300"/>
        </a:p>
      </dgm:t>
    </dgm:pt>
    <dgm:pt modelId="{DB76ABA4-17A5-486D-8033-53EA2474139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предоставление социальных услуг надлежащего качества в соответствии с порядком предоставления социальных услуг, утверждаемым уполномоченным органом государственной власти, а также ИПРА</a:t>
          </a:r>
          <a:endParaRPr lang="ru-RU" sz="1300" dirty="0"/>
        </a:p>
      </dgm:t>
    </dgm:pt>
    <dgm:pt modelId="{0C838455-0335-43A1-BF4B-945CA5CC509D}" type="parTrans" cxnId="{2E8B39E8-C7AA-4FDD-B216-FF97F3DE9C59}">
      <dgm:prSet/>
      <dgm:spPr/>
      <dgm:t>
        <a:bodyPr/>
        <a:lstStyle/>
        <a:p>
          <a:endParaRPr lang="ru-RU" sz="1300"/>
        </a:p>
      </dgm:t>
    </dgm:pt>
    <dgm:pt modelId="{8BEE6ABF-27F3-4FE4-BEE2-B0CCE2D76C05}" type="sibTrans" cxnId="{2E8B39E8-C7AA-4FDD-B216-FF97F3DE9C59}">
      <dgm:prSet/>
      <dgm:spPr/>
      <dgm:t>
        <a:bodyPr/>
        <a:lstStyle/>
        <a:p>
          <a:endParaRPr lang="ru-RU" sz="1300"/>
        </a:p>
      </dgm:t>
    </dgm:pt>
    <dgm:pt modelId="{864A8C62-A31C-4E46-B2D0-5761B7A26D99}">
      <dgm:prSet phldrT="[Текст]"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2</a:t>
          </a:r>
          <a:endParaRPr lang="ru-RU" sz="1800" dirty="0">
            <a:latin typeface="Impact" panose="020B0806030902050204" pitchFamily="34" charset="0"/>
          </a:endParaRPr>
        </a:p>
      </dgm:t>
    </dgm:pt>
    <dgm:pt modelId="{8A56D12E-5217-456C-8D34-99D06CC213A4}" type="parTrans" cxnId="{D2574A21-B4F2-4A97-B609-EC958167CC01}">
      <dgm:prSet/>
      <dgm:spPr/>
      <dgm:t>
        <a:bodyPr/>
        <a:lstStyle/>
        <a:p>
          <a:endParaRPr lang="ru-RU" sz="1300"/>
        </a:p>
      </dgm:t>
    </dgm:pt>
    <dgm:pt modelId="{BC3A8057-A6E9-4FFC-80DF-3D1C8504B979}" type="sibTrans" cxnId="{D2574A21-B4F2-4A97-B609-EC958167CC01}">
      <dgm:prSet/>
      <dgm:spPr/>
      <dgm:t>
        <a:bodyPr/>
        <a:lstStyle/>
        <a:p>
          <a:endParaRPr lang="ru-RU" sz="1300"/>
        </a:p>
      </dgm:t>
    </dgm:pt>
    <dgm:pt modelId="{71C1BA3C-31F8-4B42-AB15-FC66FF12DF2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материально-бытовое обеспечение, создание условий жизни, приближенных к домашним, благоприятного микроклимата</a:t>
          </a:r>
          <a:endParaRPr lang="ru-RU" sz="1300" dirty="0"/>
        </a:p>
      </dgm:t>
    </dgm:pt>
    <dgm:pt modelId="{40BC8769-069C-4772-A1B5-F8BE4B4628D1}" type="parTrans" cxnId="{E69A01DA-1EC5-4C3D-8D53-FC0B211749C8}">
      <dgm:prSet/>
      <dgm:spPr/>
      <dgm:t>
        <a:bodyPr/>
        <a:lstStyle/>
        <a:p>
          <a:endParaRPr lang="ru-RU" sz="1300"/>
        </a:p>
      </dgm:t>
    </dgm:pt>
    <dgm:pt modelId="{FC2E48E3-93B7-4CEF-85E8-9548CF26E47C}" type="sibTrans" cxnId="{E69A01DA-1EC5-4C3D-8D53-FC0B211749C8}">
      <dgm:prSet/>
      <dgm:spPr/>
      <dgm:t>
        <a:bodyPr/>
        <a:lstStyle/>
        <a:p>
          <a:endParaRPr lang="ru-RU" sz="1300"/>
        </a:p>
      </dgm:t>
    </dgm:pt>
    <dgm:pt modelId="{FBCD7A5E-074E-45AE-8129-9AD799DACED6}">
      <dgm:prSet phldrT="[Текст]"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3</a:t>
          </a:r>
          <a:endParaRPr lang="ru-RU" sz="1800" dirty="0">
            <a:latin typeface="Impact" panose="020B0806030902050204" pitchFamily="34" charset="0"/>
          </a:endParaRPr>
        </a:p>
      </dgm:t>
    </dgm:pt>
    <dgm:pt modelId="{BF777BCE-697D-4A1D-876C-AB0D76E93D54}" type="parTrans" cxnId="{489903FD-2A03-4BF2-A4E0-C8DA45634370}">
      <dgm:prSet/>
      <dgm:spPr/>
      <dgm:t>
        <a:bodyPr/>
        <a:lstStyle/>
        <a:p>
          <a:endParaRPr lang="ru-RU" sz="1300"/>
        </a:p>
      </dgm:t>
    </dgm:pt>
    <dgm:pt modelId="{9451F1FB-AAB4-4A2E-9290-5F9343A17BC3}" type="sibTrans" cxnId="{489903FD-2A03-4BF2-A4E0-C8DA45634370}">
      <dgm:prSet/>
      <dgm:spPr/>
      <dgm:t>
        <a:bodyPr/>
        <a:lstStyle/>
        <a:p>
          <a:endParaRPr lang="ru-RU" sz="1300"/>
        </a:p>
      </dgm:t>
    </dgm:pt>
    <dgm:pt modelId="{321D47E3-A150-4F81-9EB1-F54265A76E2D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организация ухода; бытовое обслуживание, предоставление в соответствии с утвержденными нормами благоустроенного жилья с мебелью и инвентарем, постельных принадлежностей</a:t>
          </a:r>
          <a:endParaRPr lang="ru-RU" sz="1300" dirty="0"/>
        </a:p>
      </dgm:t>
    </dgm:pt>
    <dgm:pt modelId="{694C5C04-966C-49BB-ABDB-1AC0CE58534B}" type="parTrans" cxnId="{715CDE22-FF19-4912-8FBF-3118787E9741}">
      <dgm:prSet/>
      <dgm:spPr/>
      <dgm:t>
        <a:bodyPr/>
        <a:lstStyle/>
        <a:p>
          <a:endParaRPr lang="ru-RU" sz="1300"/>
        </a:p>
      </dgm:t>
    </dgm:pt>
    <dgm:pt modelId="{D0F27BCC-4107-4420-A83D-FD1E27CD704A}" type="sibTrans" cxnId="{715CDE22-FF19-4912-8FBF-3118787E9741}">
      <dgm:prSet/>
      <dgm:spPr/>
      <dgm:t>
        <a:bodyPr/>
        <a:lstStyle/>
        <a:p>
          <a:endParaRPr lang="ru-RU" sz="1300"/>
        </a:p>
      </dgm:t>
    </dgm:pt>
    <dgm:pt modelId="{90022683-05C9-43A5-A8D7-6206BDA9DE8C}">
      <dgm:prSet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4</a:t>
          </a:r>
          <a:endParaRPr lang="ru-RU" sz="1800" dirty="0">
            <a:latin typeface="Impact" panose="020B0806030902050204" pitchFamily="34" charset="0"/>
          </a:endParaRPr>
        </a:p>
      </dgm:t>
    </dgm:pt>
    <dgm:pt modelId="{E978246F-90A8-4289-B54F-EEE242E120F8}" type="parTrans" cxnId="{08123660-6C1E-43A2-8452-A3BF77FFC728}">
      <dgm:prSet/>
      <dgm:spPr/>
      <dgm:t>
        <a:bodyPr/>
        <a:lstStyle/>
        <a:p>
          <a:endParaRPr lang="ru-RU" sz="1300"/>
        </a:p>
      </dgm:t>
    </dgm:pt>
    <dgm:pt modelId="{F49E7C77-4D99-42B2-B954-D9A7969A1B7A}" type="sibTrans" cxnId="{08123660-6C1E-43A2-8452-A3BF77FFC728}">
      <dgm:prSet/>
      <dgm:spPr/>
      <dgm:t>
        <a:bodyPr/>
        <a:lstStyle/>
        <a:p>
          <a:endParaRPr lang="ru-RU" sz="1300"/>
        </a:p>
      </dgm:t>
    </dgm:pt>
    <dgm:pt modelId="{3369EE95-DEA0-4040-8B31-19E8DE472594}">
      <dgm:prSet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5</a:t>
          </a:r>
          <a:endParaRPr lang="ru-RU" sz="1800" dirty="0">
            <a:latin typeface="Impact" panose="020B0806030902050204" pitchFamily="34" charset="0"/>
          </a:endParaRPr>
        </a:p>
      </dgm:t>
    </dgm:pt>
    <dgm:pt modelId="{2E86FFA5-655D-422B-9C73-CFCB7CF00685}" type="parTrans" cxnId="{DDA896AC-FD48-4CFC-9DB7-970FA15FA84D}">
      <dgm:prSet/>
      <dgm:spPr/>
      <dgm:t>
        <a:bodyPr/>
        <a:lstStyle/>
        <a:p>
          <a:endParaRPr lang="ru-RU" sz="1300"/>
        </a:p>
      </dgm:t>
    </dgm:pt>
    <dgm:pt modelId="{05A09C82-C88F-4D21-A59B-B37FBFA5A791}" type="sibTrans" cxnId="{DDA896AC-FD48-4CFC-9DB7-970FA15FA84D}">
      <dgm:prSet/>
      <dgm:spPr/>
      <dgm:t>
        <a:bodyPr/>
        <a:lstStyle/>
        <a:p>
          <a:endParaRPr lang="ru-RU" sz="1300"/>
        </a:p>
      </dgm:t>
    </dgm:pt>
    <dgm:pt modelId="{1FB60E17-93F2-46E9-9B9D-2C24A2EAC31A}">
      <dgm:prSet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6</a:t>
          </a:r>
          <a:endParaRPr lang="ru-RU" sz="1800" dirty="0">
            <a:latin typeface="Impact" panose="020B0806030902050204" pitchFamily="34" charset="0"/>
          </a:endParaRPr>
        </a:p>
      </dgm:t>
    </dgm:pt>
    <dgm:pt modelId="{AC33AAED-FEB3-42F5-9644-025DBBD9A9C1}" type="parTrans" cxnId="{1C21C088-23F8-4BB5-98B0-13A896BCF5EE}">
      <dgm:prSet/>
      <dgm:spPr/>
      <dgm:t>
        <a:bodyPr/>
        <a:lstStyle/>
        <a:p>
          <a:endParaRPr lang="ru-RU" sz="1300"/>
        </a:p>
      </dgm:t>
    </dgm:pt>
    <dgm:pt modelId="{A395D625-5AE4-4EA2-95D2-0DA79DFF30D7}" type="sibTrans" cxnId="{1C21C088-23F8-4BB5-98B0-13A896BCF5EE}">
      <dgm:prSet/>
      <dgm:spPr/>
      <dgm:t>
        <a:bodyPr/>
        <a:lstStyle/>
        <a:p>
          <a:endParaRPr lang="ru-RU" sz="1300"/>
        </a:p>
      </dgm:t>
    </dgm:pt>
    <dgm:pt modelId="{0F418355-D89F-4DF8-A459-7A2789271A43}">
      <dgm:prSet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7</a:t>
          </a:r>
          <a:endParaRPr lang="ru-RU" sz="1800" dirty="0">
            <a:latin typeface="Impact" panose="020B0806030902050204" pitchFamily="34" charset="0"/>
          </a:endParaRPr>
        </a:p>
      </dgm:t>
    </dgm:pt>
    <dgm:pt modelId="{9CED62D1-82F8-4A8F-8714-74362DDC9AE5}" type="parTrans" cxnId="{0ACAABAD-8FCC-4643-9E58-7BD9F59E9CD7}">
      <dgm:prSet/>
      <dgm:spPr/>
      <dgm:t>
        <a:bodyPr/>
        <a:lstStyle/>
        <a:p>
          <a:endParaRPr lang="ru-RU" sz="1300"/>
        </a:p>
      </dgm:t>
    </dgm:pt>
    <dgm:pt modelId="{C24ECB57-9F80-4CE4-A899-28481CD9B523}" type="sibTrans" cxnId="{0ACAABAD-8FCC-4643-9E58-7BD9F59E9CD7}">
      <dgm:prSet/>
      <dgm:spPr/>
      <dgm:t>
        <a:bodyPr/>
        <a:lstStyle/>
        <a:p>
          <a:endParaRPr lang="ru-RU" sz="1300"/>
        </a:p>
      </dgm:t>
    </dgm:pt>
    <dgm:pt modelId="{F852554C-159D-447A-83E5-48FE2686A27B}">
      <dgm:prSet custT="1"/>
      <dgm:spPr/>
      <dgm:t>
        <a:bodyPr/>
        <a:lstStyle/>
        <a:p>
          <a:r>
            <a:rPr lang="ru-RU" sz="1800" dirty="0" smtClean="0">
              <a:latin typeface="Impact" panose="020B0806030902050204" pitchFamily="34" charset="0"/>
            </a:rPr>
            <a:t>8</a:t>
          </a:r>
          <a:endParaRPr lang="ru-RU" sz="1800" dirty="0">
            <a:latin typeface="Impact" panose="020B0806030902050204" pitchFamily="34" charset="0"/>
          </a:endParaRPr>
        </a:p>
      </dgm:t>
    </dgm:pt>
    <dgm:pt modelId="{51C50DCC-6788-46AC-9B85-8956494AA3C8}" type="parTrans" cxnId="{50422806-403C-49DB-ACF9-C8571633D54B}">
      <dgm:prSet/>
      <dgm:spPr/>
      <dgm:t>
        <a:bodyPr/>
        <a:lstStyle/>
        <a:p>
          <a:endParaRPr lang="ru-RU" sz="1300"/>
        </a:p>
      </dgm:t>
    </dgm:pt>
    <dgm:pt modelId="{4E141906-1703-47B8-AC6B-2446EE8AF780}" type="sibTrans" cxnId="{50422806-403C-49DB-ACF9-C8571633D54B}">
      <dgm:prSet/>
      <dgm:spPr/>
      <dgm:t>
        <a:bodyPr/>
        <a:lstStyle/>
        <a:p>
          <a:endParaRPr lang="ru-RU" sz="1300"/>
        </a:p>
      </dgm:t>
    </dgm:pt>
    <dgm:pt modelId="{E56F42F2-5948-48D4-936B-F0647D5AE1A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проведение санитарно-гигиенических и противоэпидемических мероприятий</a:t>
          </a:r>
          <a:endParaRPr lang="ru-RU" sz="1300" dirty="0"/>
        </a:p>
      </dgm:t>
    </dgm:pt>
    <dgm:pt modelId="{83ABD0FB-1BE7-4B3E-AE03-1C0CECA549CF}" type="parTrans" cxnId="{63965588-1531-4AAD-8726-284526B6383A}">
      <dgm:prSet/>
      <dgm:spPr/>
      <dgm:t>
        <a:bodyPr/>
        <a:lstStyle/>
        <a:p>
          <a:endParaRPr lang="ru-RU" sz="1300"/>
        </a:p>
      </dgm:t>
    </dgm:pt>
    <dgm:pt modelId="{2255003A-B592-430C-8411-2C6037555DC1}" type="sibTrans" cxnId="{63965588-1531-4AAD-8726-284526B6383A}">
      <dgm:prSet/>
      <dgm:spPr/>
      <dgm:t>
        <a:bodyPr/>
        <a:lstStyle/>
        <a:p>
          <a:endParaRPr lang="ru-RU" sz="1300"/>
        </a:p>
      </dgm:t>
    </dgm:pt>
    <dgm:pt modelId="{C48A04D7-307C-4078-B727-99CEA0F7809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организация рационального, в том числе диетического питания, с учетом возраста и состояния здоровья</a:t>
          </a:r>
          <a:endParaRPr lang="ru-RU" sz="1300" dirty="0"/>
        </a:p>
      </dgm:t>
    </dgm:pt>
    <dgm:pt modelId="{74A75865-7AA7-4820-8C2D-012C1E68DE2E}" type="parTrans" cxnId="{1A5AB01A-EBB9-45D6-9453-D8AAB6FCD007}">
      <dgm:prSet/>
      <dgm:spPr/>
      <dgm:t>
        <a:bodyPr/>
        <a:lstStyle/>
        <a:p>
          <a:endParaRPr lang="ru-RU" sz="1300"/>
        </a:p>
      </dgm:t>
    </dgm:pt>
    <dgm:pt modelId="{EBA0F736-6C25-4097-BE97-9A1559795597}" type="sibTrans" cxnId="{1A5AB01A-EBB9-45D6-9453-D8AAB6FCD007}">
      <dgm:prSet/>
      <dgm:spPr/>
      <dgm:t>
        <a:bodyPr/>
        <a:lstStyle/>
        <a:p>
          <a:endParaRPr lang="ru-RU" sz="1300"/>
        </a:p>
      </dgm:t>
    </dgm:pt>
    <dgm:pt modelId="{F69DA8C3-876E-4BA9-9025-38AEE61243B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проведение культурно-массовой работы; спортивных и физкультурно-оздоровительных мероприятий; осуществление мероприятий, направленных на социально-трудовую реабилитацию и адаптацию ПСУ</a:t>
          </a:r>
          <a:endParaRPr lang="ru-RU" sz="1300" dirty="0"/>
        </a:p>
      </dgm:t>
    </dgm:pt>
    <dgm:pt modelId="{E932418F-2EEE-40A8-AD9F-E1133F079715}" type="parTrans" cxnId="{AB33B789-CC25-4E02-9229-F2C59D70AF8D}">
      <dgm:prSet/>
      <dgm:spPr/>
      <dgm:t>
        <a:bodyPr/>
        <a:lstStyle/>
        <a:p>
          <a:endParaRPr lang="ru-RU" sz="1300"/>
        </a:p>
      </dgm:t>
    </dgm:pt>
    <dgm:pt modelId="{9DD7E382-E916-49D7-8156-946F91EF5EC4}" type="sibTrans" cxnId="{AB33B789-CC25-4E02-9229-F2C59D70AF8D}">
      <dgm:prSet/>
      <dgm:spPr/>
      <dgm:t>
        <a:bodyPr/>
        <a:lstStyle/>
        <a:p>
          <a:endParaRPr lang="ru-RU" sz="1300"/>
        </a:p>
      </dgm:t>
    </dgm:pt>
    <dgm:pt modelId="{60FAB1BB-2EF0-4575-91BC-258F3711C05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организация консультативной медицинской, психологической, педагогической и юридической помощи</a:t>
          </a:r>
          <a:endParaRPr lang="ru-RU" sz="1300" dirty="0"/>
        </a:p>
      </dgm:t>
    </dgm:pt>
    <dgm:pt modelId="{69991A8F-6BCF-43DF-BAE8-E80A9B8F582F}" type="parTrans" cxnId="{2549CD54-CA82-40A1-87F0-30671C26B820}">
      <dgm:prSet/>
      <dgm:spPr/>
      <dgm:t>
        <a:bodyPr/>
        <a:lstStyle/>
        <a:p>
          <a:endParaRPr lang="ru-RU" sz="1300"/>
        </a:p>
      </dgm:t>
    </dgm:pt>
    <dgm:pt modelId="{201EAC3B-FC69-4454-8324-870D36A96545}" type="sibTrans" cxnId="{2549CD54-CA82-40A1-87F0-30671C26B820}">
      <dgm:prSet/>
      <dgm:spPr/>
      <dgm:t>
        <a:bodyPr/>
        <a:lstStyle/>
        <a:p>
          <a:endParaRPr lang="ru-RU" sz="1300"/>
        </a:p>
      </dgm:t>
    </dgm:pt>
    <dgm:pt modelId="{1CC890DE-453D-42BA-862A-520AD5D6E07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dirty="0" smtClean="0"/>
            <a:t>осуществление комплекса реабилитационных мероприятий по восстановлению личностного и социального статуса ПСУ</a:t>
          </a:r>
          <a:endParaRPr lang="ru-RU" sz="1300" dirty="0"/>
        </a:p>
      </dgm:t>
    </dgm:pt>
    <dgm:pt modelId="{556375A8-7895-4004-AC5B-A5577A199E29}" type="parTrans" cxnId="{2494C78E-35C0-427F-835E-CF289A784AC9}">
      <dgm:prSet/>
      <dgm:spPr/>
      <dgm:t>
        <a:bodyPr/>
        <a:lstStyle/>
        <a:p>
          <a:endParaRPr lang="ru-RU" sz="1300"/>
        </a:p>
      </dgm:t>
    </dgm:pt>
    <dgm:pt modelId="{D50C45D7-6DEC-4C0B-950D-E307EA8B56B0}" type="sibTrans" cxnId="{2494C78E-35C0-427F-835E-CF289A784AC9}">
      <dgm:prSet/>
      <dgm:spPr/>
      <dgm:t>
        <a:bodyPr/>
        <a:lstStyle/>
        <a:p>
          <a:endParaRPr lang="ru-RU" sz="1300"/>
        </a:p>
      </dgm:t>
    </dgm:pt>
    <dgm:pt modelId="{29F8DF84-95CF-43FB-A43B-2981F203154F}" type="pres">
      <dgm:prSet presAssocID="{34465B28-C578-44E3-ADB1-7684256D959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2AB82E-6C15-40CF-B999-0C679DD5B638}" type="pres">
      <dgm:prSet presAssocID="{40EBF523-1B54-427E-AD84-20D7CF880EE8}" presName="composite" presStyleCnt="0"/>
      <dgm:spPr/>
    </dgm:pt>
    <dgm:pt modelId="{5227896D-9886-4E75-A54C-CE039EE68AD5}" type="pres">
      <dgm:prSet presAssocID="{40EBF523-1B54-427E-AD84-20D7CF880EE8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1F7EB-1134-44B1-8E62-4FFF3291231C}" type="pres">
      <dgm:prSet presAssocID="{40EBF523-1B54-427E-AD84-20D7CF880EE8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413DA5-1A64-42CF-9635-2BF84F909054}" type="pres">
      <dgm:prSet presAssocID="{8878B642-DC5A-48E8-AED3-5B30BCD97D50}" presName="sp" presStyleCnt="0"/>
      <dgm:spPr/>
    </dgm:pt>
    <dgm:pt modelId="{252BCE50-EF8B-47F0-AE58-1FA2077CD79A}" type="pres">
      <dgm:prSet presAssocID="{864A8C62-A31C-4E46-B2D0-5761B7A26D99}" presName="composite" presStyleCnt="0"/>
      <dgm:spPr/>
    </dgm:pt>
    <dgm:pt modelId="{6F2D2BB0-6EB9-4618-B4C6-C5EC38787F2C}" type="pres">
      <dgm:prSet presAssocID="{864A8C62-A31C-4E46-B2D0-5761B7A26D99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E78F3-3F6C-4D31-A21D-FFC561525A73}" type="pres">
      <dgm:prSet presAssocID="{864A8C62-A31C-4E46-B2D0-5761B7A26D99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28A13-54EF-4E51-807E-626DE523C9FA}" type="pres">
      <dgm:prSet presAssocID="{BC3A8057-A6E9-4FFC-80DF-3D1C8504B979}" presName="sp" presStyleCnt="0"/>
      <dgm:spPr/>
    </dgm:pt>
    <dgm:pt modelId="{030554CF-8CC8-4F30-AEFB-16EB4E41EC12}" type="pres">
      <dgm:prSet presAssocID="{FBCD7A5E-074E-45AE-8129-9AD799DACED6}" presName="composite" presStyleCnt="0"/>
      <dgm:spPr/>
    </dgm:pt>
    <dgm:pt modelId="{FF7E837D-B5BA-4E99-B376-B12080E894E4}" type="pres">
      <dgm:prSet presAssocID="{FBCD7A5E-074E-45AE-8129-9AD799DACED6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5C61C-4631-4CC4-A8C0-25DCA1BBCC15}" type="pres">
      <dgm:prSet presAssocID="{FBCD7A5E-074E-45AE-8129-9AD799DACED6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EC704-F280-4487-90CA-001E51F43B01}" type="pres">
      <dgm:prSet presAssocID="{9451F1FB-AAB4-4A2E-9290-5F9343A17BC3}" presName="sp" presStyleCnt="0"/>
      <dgm:spPr/>
    </dgm:pt>
    <dgm:pt modelId="{76CD92AD-4227-4160-B5A9-7A77EF3FE12E}" type="pres">
      <dgm:prSet presAssocID="{90022683-05C9-43A5-A8D7-6206BDA9DE8C}" presName="composite" presStyleCnt="0"/>
      <dgm:spPr/>
    </dgm:pt>
    <dgm:pt modelId="{2789940B-35EB-4271-865F-DA177CE41F02}" type="pres">
      <dgm:prSet presAssocID="{90022683-05C9-43A5-A8D7-6206BDA9DE8C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07981-04B9-4E3A-8354-1D6F2C07F3C4}" type="pres">
      <dgm:prSet presAssocID="{90022683-05C9-43A5-A8D7-6206BDA9DE8C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37328A-8DD9-44A7-AD19-AF2B96E19649}" type="pres">
      <dgm:prSet presAssocID="{F49E7C77-4D99-42B2-B954-D9A7969A1B7A}" presName="sp" presStyleCnt="0"/>
      <dgm:spPr/>
    </dgm:pt>
    <dgm:pt modelId="{BB125D04-3AA1-4AF0-B43E-A90B8535071E}" type="pres">
      <dgm:prSet presAssocID="{3369EE95-DEA0-4040-8B31-19E8DE472594}" presName="composite" presStyleCnt="0"/>
      <dgm:spPr/>
    </dgm:pt>
    <dgm:pt modelId="{B7CEF8F7-29E2-4DA8-9A1C-40E4AB67A08C}" type="pres">
      <dgm:prSet presAssocID="{3369EE95-DEA0-4040-8B31-19E8DE472594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7CD89-D435-4915-BF3E-E7287F1FBA43}" type="pres">
      <dgm:prSet presAssocID="{3369EE95-DEA0-4040-8B31-19E8DE472594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0744C-DE7A-482B-871F-75FC856E9890}" type="pres">
      <dgm:prSet presAssocID="{05A09C82-C88F-4D21-A59B-B37FBFA5A791}" presName="sp" presStyleCnt="0"/>
      <dgm:spPr/>
    </dgm:pt>
    <dgm:pt modelId="{28E419E4-5ED3-47EF-B453-D2FC10AD6393}" type="pres">
      <dgm:prSet presAssocID="{1FB60E17-93F2-46E9-9B9D-2C24A2EAC31A}" presName="composite" presStyleCnt="0"/>
      <dgm:spPr/>
    </dgm:pt>
    <dgm:pt modelId="{67CDFCDF-79A0-4A13-915F-FD664C960B83}" type="pres">
      <dgm:prSet presAssocID="{1FB60E17-93F2-46E9-9B9D-2C24A2EAC31A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561E8-A08D-4F89-8748-5650A43B902E}" type="pres">
      <dgm:prSet presAssocID="{1FB60E17-93F2-46E9-9B9D-2C24A2EAC31A}" presName="descendantText" presStyleLbl="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38F69-A323-4912-9F3C-7F51DE98D554}" type="pres">
      <dgm:prSet presAssocID="{A395D625-5AE4-4EA2-95D2-0DA79DFF30D7}" presName="sp" presStyleCnt="0"/>
      <dgm:spPr/>
    </dgm:pt>
    <dgm:pt modelId="{A04AE24D-C66E-41A9-A54D-F6772BAF7AB3}" type="pres">
      <dgm:prSet presAssocID="{0F418355-D89F-4DF8-A459-7A2789271A43}" presName="composite" presStyleCnt="0"/>
      <dgm:spPr/>
    </dgm:pt>
    <dgm:pt modelId="{8AD95BC4-B13D-4B97-811B-BD8BCD2F5586}" type="pres">
      <dgm:prSet presAssocID="{0F418355-D89F-4DF8-A459-7A2789271A43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5B755-BFA4-4473-9719-82605E526895}" type="pres">
      <dgm:prSet presAssocID="{0F418355-D89F-4DF8-A459-7A2789271A43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9BE6A-0569-431C-B6AA-063DC5D47F00}" type="pres">
      <dgm:prSet presAssocID="{C24ECB57-9F80-4CE4-A899-28481CD9B523}" presName="sp" presStyleCnt="0"/>
      <dgm:spPr/>
    </dgm:pt>
    <dgm:pt modelId="{3B8D0A1C-EA57-483A-B642-A44C70FCE713}" type="pres">
      <dgm:prSet presAssocID="{F852554C-159D-447A-83E5-48FE2686A27B}" presName="composite" presStyleCnt="0"/>
      <dgm:spPr/>
    </dgm:pt>
    <dgm:pt modelId="{A798DF65-01FE-4332-81AC-001BF441BBBD}" type="pres">
      <dgm:prSet presAssocID="{F852554C-159D-447A-83E5-48FE2686A27B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A4437-12E9-465F-B478-F860967BFBAA}" type="pres">
      <dgm:prSet presAssocID="{F852554C-159D-447A-83E5-48FE2686A27B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5AB01A-EBB9-45D6-9453-D8AAB6FCD007}" srcId="{3369EE95-DEA0-4040-8B31-19E8DE472594}" destId="{C48A04D7-307C-4078-B727-99CEA0F78098}" srcOrd="0" destOrd="0" parTransId="{74A75865-7AA7-4820-8C2D-012C1E68DE2E}" sibTransId="{EBA0F736-6C25-4097-BE97-9A1559795597}"/>
    <dgm:cxn modelId="{80ADAB29-9222-424B-B0E1-E10691F42449}" type="presOf" srcId="{FBCD7A5E-074E-45AE-8129-9AD799DACED6}" destId="{FF7E837D-B5BA-4E99-B376-B12080E894E4}" srcOrd="0" destOrd="0" presId="urn:microsoft.com/office/officeart/2005/8/layout/chevron2"/>
    <dgm:cxn modelId="{E69A01DA-1EC5-4C3D-8D53-FC0B211749C8}" srcId="{864A8C62-A31C-4E46-B2D0-5761B7A26D99}" destId="{71C1BA3C-31F8-4B42-AB15-FC66FF12DF2B}" srcOrd="0" destOrd="0" parTransId="{40BC8769-069C-4772-A1B5-F8BE4B4628D1}" sibTransId="{FC2E48E3-93B7-4CEF-85E8-9548CF26E47C}"/>
    <dgm:cxn modelId="{715CDE22-FF19-4912-8FBF-3118787E9741}" srcId="{FBCD7A5E-074E-45AE-8129-9AD799DACED6}" destId="{321D47E3-A150-4F81-9EB1-F54265A76E2D}" srcOrd="0" destOrd="0" parTransId="{694C5C04-966C-49BB-ABDB-1AC0CE58534B}" sibTransId="{D0F27BCC-4107-4420-A83D-FD1E27CD704A}"/>
    <dgm:cxn modelId="{C9375FDD-7189-4434-84A5-BF93D6782156}" type="presOf" srcId="{1CC890DE-453D-42BA-862A-520AD5D6E072}" destId="{235A4437-12E9-465F-B478-F860967BFBAA}" srcOrd="0" destOrd="0" presId="urn:microsoft.com/office/officeart/2005/8/layout/chevron2"/>
    <dgm:cxn modelId="{2494C78E-35C0-427F-835E-CF289A784AC9}" srcId="{F852554C-159D-447A-83E5-48FE2686A27B}" destId="{1CC890DE-453D-42BA-862A-520AD5D6E072}" srcOrd="0" destOrd="0" parTransId="{556375A8-7895-4004-AC5B-A5577A199E29}" sibTransId="{D50C45D7-6DEC-4C0B-950D-E307EA8B56B0}"/>
    <dgm:cxn modelId="{74B45253-E0E4-443B-91E3-7CA6A0131542}" type="presOf" srcId="{60FAB1BB-2EF0-4575-91BC-258F3711C059}" destId="{DAF5B755-BFA4-4473-9719-82605E526895}" srcOrd="0" destOrd="0" presId="urn:microsoft.com/office/officeart/2005/8/layout/chevron2"/>
    <dgm:cxn modelId="{6D3105DB-99A8-4240-A483-ED3F56A5A0B0}" type="presOf" srcId="{71C1BA3C-31F8-4B42-AB15-FC66FF12DF2B}" destId="{2C1E78F3-3F6C-4D31-A21D-FFC561525A73}" srcOrd="0" destOrd="0" presId="urn:microsoft.com/office/officeart/2005/8/layout/chevron2"/>
    <dgm:cxn modelId="{2E8B39E8-C7AA-4FDD-B216-FF97F3DE9C59}" srcId="{40EBF523-1B54-427E-AD84-20D7CF880EE8}" destId="{DB76ABA4-17A5-486D-8033-53EA2474139B}" srcOrd="0" destOrd="0" parTransId="{0C838455-0335-43A1-BF4B-945CA5CC509D}" sibTransId="{8BEE6ABF-27F3-4FE4-BEE2-B0CCE2D76C05}"/>
    <dgm:cxn modelId="{510107C9-B025-4A49-857A-CD81F085BDBE}" type="presOf" srcId="{321D47E3-A150-4F81-9EB1-F54265A76E2D}" destId="{6015C61C-4631-4CC4-A8C0-25DCA1BBCC15}" srcOrd="0" destOrd="0" presId="urn:microsoft.com/office/officeart/2005/8/layout/chevron2"/>
    <dgm:cxn modelId="{B50B98CF-8052-4ECD-BD4D-47AE3092BC36}" type="presOf" srcId="{864A8C62-A31C-4E46-B2D0-5761B7A26D99}" destId="{6F2D2BB0-6EB9-4618-B4C6-C5EC38787F2C}" srcOrd="0" destOrd="0" presId="urn:microsoft.com/office/officeart/2005/8/layout/chevron2"/>
    <dgm:cxn modelId="{08123660-6C1E-43A2-8452-A3BF77FFC728}" srcId="{34465B28-C578-44E3-ADB1-7684256D9595}" destId="{90022683-05C9-43A5-A8D7-6206BDA9DE8C}" srcOrd="3" destOrd="0" parTransId="{E978246F-90A8-4289-B54F-EEE242E120F8}" sibTransId="{F49E7C77-4D99-42B2-B954-D9A7969A1B7A}"/>
    <dgm:cxn modelId="{5DFCDEEC-6E30-415F-B5B7-5A24779F5CE8}" type="presOf" srcId="{3369EE95-DEA0-4040-8B31-19E8DE472594}" destId="{B7CEF8F7-29E2-4DA8-9A1C-40E4AB67A08C}" srcOrd="0" destOrd="0" presId="urn:microsoft.com/office/officeart/2005/8/layout/chevron2"/>
    <dgm:cxn modelId="{50422806-403C-49DB-ACF9-C8571633D54B}" srcId="{34465B28-C578-44E3-ADB1-7684256D9595}" destId="{F852554C-159D-447A-83E5-48FE2686A27B}" srcOrd="7" destOrd="0" parTransId="{51C50DCC-6788-46AC-9B85-8956494AA3C8}" sibTransId="{4E141906-1703-47B8-AC6B-2446EE8AF780}"/>
    <dgm:cxn modelId="{F24AA8CD-AB88-4016-A33C-31E11F8A15DA}" type="presOf" srcId="{40EBF523-1B54-427E-AD84-20D7CF880EE8}" destId="{5227896D-9886-4E75-A54C-CE039EE68AD5}" srcOrd="0" destOrd="0" presId="urn:microsoft.com/office/officeart/2005/8/layout/chevron2"/>
    <dgm:cxn modelId="{1C21C088-23F8-4BB5-98B0-13A896BCF5EE}" srcId="{34465B28-C578-44E3-ADB1-7684256D9595}" destId="{1FB60E17-93F2-46E9-9B9D-2C24A2EAC31A}" srcOrd="5" destOrd="0" parTransId="{AC33AAED-FEB3-42F5-9644-025DBBD9A9C1}" sibTransId="{A395D625-5AE4-4EA2-95D2-0DA79DFF30D7}"/>
    <dgm:cxn modelId="{D2574A21-B4F2-4A97-B609-EC958167CC01}" srcId="{34465B28-C578-44E3-ADB1-7684256D9595}" destId="{864A8C62-A31C-4E46-B2D0-5761B7A26D99}" srcOrd="1" destOrd="0" parTransId="{8A56D12E-5217-456C-8D34-99D06CC213A4}" sibTransId="{BC3A8057-A6E9-4FFC-80DF-3D1C8504B979}"/>
    <dgm:cxn modelId="{4AC201A0-D6C3-431F-8BB5-9E21020F1D2D}" srcId="{34465B28-C578-44E3-ADB1-7684256D9595}" destId="{40EBF523-1B54-427E-AD84-20D7CF880EE8}" srcOrd="0" destOrd="0" parTransId="{4DC984DA-F624-4409-8C6C-0F004B27E3FA}" sibTransId="{8878B642-DC5A-48E8-AED3-5B30BCD97D50}"/>
    <dgm:cxn modelId="{495C78A7-C713-4FFA-AE2F-DD68E8DAEACB}" type="presOf" srcId="{DB76ABA4-17A5-486D-8033-53EA2474139B}" destId="{6E21F7EB-1134-44B1-8E62-4FFF3291231C}" srcOrd="0" destOrd="0" presId="urn:microsoft.com/office/officeart/2005/8/layout/chevron2"/>
    <dgm:cxn modelId="{AB33B789-CC25-4E02-9229-F2C59D70AF8D}" srcId="{1FB60E17-93F2-46E9-9B9D-2C24A2EAC31A}" destId="{F69DA8C3-876E-4BA9-9025-38AEE61243B2}" srcOrd="0" destOrd="0" parTransId="{E932418F-2EEE-40A8-AD9F-E1133F079715}" sibTransId="{9DD7E382-E916-49D7-8156-946F91EF5EC4}"/>
    <dgm:cxn modelId="{63965588-1531-4AAD-8726-284526B6383A}" srcId="{90022683-05C9-43A5-A8D7-6206BDA9DE8C}" destId="{E56F42F2-5948-48D4-936B-F0647D5AE1AB}" srcOrd="0" destOrd="0" parTransId="{83ABD0FB-1BE7-4B3E-AE03-1C0CECA549CF}" sibTransId="{2255003A-B592-430C-8411-2C6037555DC1}"/>
    <dgm:cxn modelId="{E0D2095D-D93C-448D-B3B6-FCBE60EBE623}" type="presOf" srcId="{E56F42F2-5948-48D4-936B-F0647D5AE1AB}" destId="{12B07981-04B9-4E3A-8354-1D6F2C07F3C4}" srcOrd="0" destOrd="0" presId="urn:microsoft.com/office/officeart/2005/8/layout/chevron2"/>
    <dgm:cxn modelId="{2549CD54-CA82-40A1-87F0-30671C26B820}" srcId="{0F418355-D89F-4DF8-A459-7A2789271A43}" destId="{60FAB1BB-2EF0-4575-91BC-258F3711C059}" srcOrd="0" destOrd="0" parTransId="{69991A8F-6BCF-43DF-BAE8-E80A9B8F582F}" sibTransId="{201EAC3B-FC69-4454-8324-870D36A96545}"/>
    <dgm:cxn modelId="{489903FD-2A03-4BF2-A4E0-C8DA45634370}" srcId="{34465B28-C578-44E3-ADB1-7684256D9595}" destId="{FBCD7A5E-074E-45AE-8129-9AD799DACED6}" srcOrd="2" destOrd="0" parTransId="{BF777BCE-697D-4A1D-876C-AB0D76E93D54}" sibTransId="{9451F1FB-AAB4-4A2E-9290-5F9343A17BC3}"/>
    <dgm:cxn modelId="{16A0AB1B-3C5F-4681-8483-6F0331F24983}" type="presOf" srcId="{90022683-05C9-43A5-A8D7-6206BDA9DE8C}" destId="{2789940B-35EB-4271-865F-DA177CE41F02}" srcOrd="0" destOrd="0" presId="urn:microsoft.com/office/officeart/2005/8/layout/chevron2"/>
    <dgm:cxn modelId="{FBA11242-E8F8-41A5-939E-671A1E87705A}" type="presOf" srcId="{0F418355-D89F-4DF8-A459-7A2789271A43}" destId="{8AD95BC4-B13D-4B97-811B-BD8BCD2F5586}" srcOrd="0" destOrd="0" presId="urn:microsoft.com/office/officeart/2005/8/layout/chevron2"/>
    <dgm:cxn modelId="{0ACAABAD-8FCC-4643-9E58-7BD9F59E9CD7}" srcId="{34465B28-C578-44E3-ADB1-7684256D9595}" destId="{0F418355-D89F-4DF8-A459-7A2789271A43}" srcOrd="6" destOrd="0" parTransId="{9CED62D1-82F8-4A8F-8714-74362DDC9AE5}" sibTransId="{C24ECB57-9F80-4CE4-A899-28481CD9B523}"/>
    <dgm:cxn modelId="{C510D54E-BCE7-43A2-8BFC-F1ACBABB6E6C}" type="presOf" srcId="{34465B28-C578-44E3-ADB1-7684256D9595}" destId="{29F8DF84-95CF-43FB-A43B-2981F203154F}" srcOrd="0" destOrd="0" presId="urn:microsoft.com/office/officeart/2005/8/layout/chevron2"/>
    <dgm:cxn modelId="{97322424-243E-4523-94AE-74AA365197E5}" type="presOf" srcId="{1FB60E17-93F2-46E9-9B9D-2C24A2EAC31A}" destId="{67CDFCDF-79A0-4A13-915F-FD664C960B83}" srcOrd="0" destOrd="0" presId="urn:microsoft.com/office/officeart/2005/8/layout/chevron2"/>
    <dgm:cxn modelId="{ECC3F023-97DE-48B2-B3DD-009874D750C6}" type="presOf" srcId="{C48A04D7-307C-4078-B727-99CEA0F78098}" destId="{BB07CD89-D435-4915-BF3E-E7287F1FBA43}" srcOrd="0" destOrd="0" presId="urn:microsoft.com/office/officeart/2005/8/layout/chevron2"/>
    <dgm:cxn modelId="{C61B01F2-BCB2-45DF-A81F-7974F03843B0}" type="presOf" srcId="{F69DA8C3-876E-4BA9-9025-38AEE61243B2}" destId="{6F3561E8-A08D-4F89-8748-5650A43B902E}" srcOrd="0" destOrd="0" presId="urn:microsoft.com/office/officeart/2005/8/layout/chevron2"/>
    <dgm:cxn modelId="{DDA896AC-FD48-4CFC-9DB7-970FA15FA84D}" srcId="{34465B28-C578-44E3-ADB1-7684256D9595}" destId="{3369EE95-DEA0-4040-8B31-19E8DE472594}" srcOrd="4" destOrd="0" parTransId="{2E86FFA5-655D-422B-9C73-CFCB7CF00685}" sibTransId="{05A09C82-C88F-4D21-A59B-B37FBFA5A791}"/>
    <dgm:cxn modelId="{9CFFF98C-BEB6-4A8B-8C28-167AA3835F53}" type="presOf" srcId="{F852554C-159D-447A-83E5-48FE2686A27B}" destId="{A798DF65-01FE-4332-81AC-001BF441BBBD}" srcOrd="0" destOrd="0" presId="urn:microsoft.com/office/officeart/2005/8/layout/chevron2"/>
    <dgm:cxn modelId="{E0BD11E7-8558-4C02-83E3-26235B86C433}" type="presParOf" srcId="{29F8DF84-95CF-43FB-A43B-2981F203154F}" destId="{352AB82E-6C15-40CF-B999-0C679DD5B638}" srcOrd="0" destOrd="0" presId="urn:microsoft.com/office/officeart/2005/8/layout/chevron2"/>
    <dgm:cxn modelId="{C1E49ACF-60DA-45D4-8947-4B5541D9A035}" type="presParOf" srcId="{352AB82E-6C15-40CF-B999-0C679DD5B638}" destId="{5227896D-9886-4E75-A54C-CE039EE68AD5}" srcOrd="0" destOrd="0" presId="urn:microsoft.com/office/officeart/2005/8/layout/chevron2"/>
    <dgm:cxn modelId="{458C8D9D-D009-45AC-A1FD-5CB55E8C326E}" type="presParOf" srcId="{352AB82E-6C15-40CF-B999-0C679DD5B638}" destId="{6E21F7EB-1134-44B1-8E62-4FFF3291231C}" srcOrd="1" destOrd="0" presId="urn:microsoft.com/office/officeart/2005/8/layout/chevron2"/>
    <dgm:cxn modelId="{F5404755-1267-42E8-94DB-8842A2C465D7}" type="presParOf" srcId="{29F8DF84-95CF-43FB-A43B-2981F203154F}" destId="{4B413DA5-1A64-42CF-9635-2BF84F909054}" srcOrd="1" destOrd="0" presId="urn:microsoft.com/office/officeart/2005/8/layout/chevron2"/>
    <dgm:cxn modelId="{6C478375-CBCA-48D8-B17C-C64B69F41DF4}" type="presParOf" srcId="{29F8DF84-95CF-43FB-A43B-2981F203154F}" destId="{252BCE50-EF8B-47F0-AE58-1FA2077CD79A}" srcOrd="2" destOrd="0" presId="urn:microsoft.com/office/officeart/2005/8/layout/chevron2"/>
    <dgm:cxn modelId="{ACEF36A5-D5E1-4449-84CF-A2479B04E4C2}" type="presParOf" srcId="{252BCE50-EF8B-47F0-AE58-1FA2077CD79A}" destId="{6F2D2BB0-6EB9-4618-B4C6-C5EC38787F2C}" srcOrd="0" destOrd="0" presId="urn:microsoft.com/office/officeart/2005/8/layout/chevron2"/>
    <dgm:cxn modelId="{7145843A-CB33-49C9-9D9D-52F9FF56684C}" type="presParOf" srcId="{252BCE50-EF8B-47F0-AE58-1FA2077CD79A}" destId="{2C1E78F3-3F6C-4D31-A21D-FFC561525A73}" srcOrd="1" destOrd="0" presId="urn:microsoft.com/office/officeart/2005/8/layout/chevron2"/>
    <dgm:cxn modelId="{CDD5FB3C-E26B-4A53-BAF2-24AEF38D55D5}" type="presParOf" srcId="{29F8DF84-95CF-43FB-A43B-2981F203154F}" destId="{B3C28A13-54EF-4E51-807E-626DE523C9FA}" srcOrd="3" destOrd="0" presId="urn:microsoft.com/office/officeart/2005/8/layout/chevron2"/>
    <dgm:cxn modelId="{BA8DD184-B878-4DA8-9CBC-52AAF030429C}" type="presParOf" srcId="{29F8DF84-95CF-43FB-A43B-2981F203154F}" destId="{030554CF-8CC8-4F30-AEFB-16EB4E41EC12}" srcOrd="4" destOrd="0" presId="urn:microsoft.com/office/officeart/2005/8/layout/chevron2"/>
    <dgm:cxn modelId="{8DF08B53-77EC-4774-BD08-31E3E2D41931}" type="presParOf" srcId="{030554CF-8CC8-4F30-AEFB-16EB4E41EC12}" destId="{FF7E837D-B5BA-4E99-B376-B12080E894E4}" srcOrd="0" destOrd="0" presId="urn:microsoft.com/office/officeart/2005/8/layout/chevron2"/>
    <dgm:cxn modelId="{8783711A-4E9A-43A0-B422-7AE0EC8947F7}" type="presParOf" srcId="{030554CF-8CC8-4F30-AEFB-16EB4E41EC12}" destId="{6015C61C-4631-4CC4-A8C0-25DCA1BBCC15}" srcOrd="1" destOrd="0" presId="urn:microsoft.com/office/officeart/2005/8/layout/chevron2"/>
    <dgm:cxn modelId="{30EC6DAB-A34D-4A41-91B9-154702CC3489}" type="presParOf" srcId="{29F8DF84-95CF-43FB-A43B-2981F203154F}" destId="{449EC704-F280-4487-90CA-001E51F43B01}" srcOrd="5" destOrd="0" presId="urn:microsoft.com/office/officeart/2005/8/layout/chevron2"/>
    <dgm:cxn modelId="{02BA410B-4C3B-4243-91B7-399624A76FAF}" type="presParOf" srcId="{29F8DF84-95CF-43FB-A43B-2981F203154F}" destId="{76CD92AD-4227-4160-B5A9-7A77EF3FE12E}" srcOrd="6" destOrd="0" presId="urn:microsoft.com/office/officeart/2005/8/layout/chevron2"/>
    <dgm:cxn modelId="{E635DEB2-C660-428D-9229-08F706A38B0B}" type="presParOf" srcId="{76CD92AD-4227-4160-B5A9-7A77EF3FE12E}" destId="{2789940B-35EB-4271-865F-DA177CE41F02}" srcOrd="0" destOrd="0" presId="urn:microsoft.com/office/officeart/2005/8/layout/chevron2"/>
    <dgm:cxn modelId="{20179205-738C-4728-B302-640467DDE913}" type="presParOf" srcId="{76CD92AD-4227-4160-B5A9-7A77EF3FE12E}" destId="{12B07981-04B9-4E3A-8354-1D6F2C07F3C4}" srcOrd="1" destOrd="0" presId="urn:microsoft.com/office/officeart/2005/8/layout/chevron2"/>
    <dgm:cxn modelId="{31602899-D887-4378-94F7-544BA5651976}" type="presParOf" srcId="{29F8DF84-95CF-43FB-A43B-2981F203154F}" destId="{2537328A-8DD9-44A7-AD19-AF2B96E19649}" srcOrd="7" destOrd="0" presId="urn:microsoft.com/office/officeart/2005/8/layout/chevron2"/>
    <dgm:cxn modelId="{C5242113-32D1-4093-AF1F-3BC4EDE83616}" type="presParOf" srcId="{29F8DF84-95CF-43FB-A43B-2981F203154F}" destId="{BB125D04-3AA1-4AF0-B43E-A90B8535071E}" srcOrd="8" destOrd="0" presId="urn:microsoft.com/office/officeart/2005/8/layout/chevron2"/>
    <dgm:cxn modelId="{DDA71FE7-2EF2-4AE4-AD8F-1BE937044EBE}" type="presParOf" srcId="{BB125D04-3AA1-4AF0-B43E-A90B8535071E}" destId="{B7CEF8F7-29E2-4DA8-9A1C-40E4AB67A08C}" srcOrd="0" destOrd="0" presId="urn:microsoft.com/office/officeart/2005/8/layout/chevron2"/>
    <dgm:cxn modelId="{017C8542-4775-4B35-A479-2D2168A2F5E3}" type="presParOf" srcId="{BB125D04-3AA1-4AF0-B43E-A90B8535071E}" destId="{BB07CD89-D435-4915-BF3E-E7287F1FBA43}" srcOrd="1" destOrd="0" presId="urn:microsoft.com/office/officeart/2005/8/layout/chevron2"/>
    <dgm:cxn modelId="{B2E6CD3E-CC5A-41D7-B0DC-6ADB10E9819B}" type="presParOf" srcId="{29F8DF84-95CF-43FB-A43B-2981F203154F}" destId="{3460744C-DE7A-482B-871F-75FC856E9890}" srcOrd="9" destOrd="0" presId="urn:microsoft.com/office/officeart/2005/8/layout/chevron2"/>
    <dgm:cxn modelId="{7F756CAE-164B-4DFF-B282-76C32848D06C}" type="presParOf" srcId="{29F8DF84-95CF-43FB-A43B-2981F203154F}" destId="{28E419E4-5ED3-47EF-B453-D2FC10AD6393}" srcOrd="10" destOrd="0" presId="urn:microsoft.com/office/officeart/2005/8/layout/chevron2"/>
    <dgm:cxn modelId="{EDD35A8F-8FB4-41EA-9441-3E3061DEA370}" type="presParOf" srcId="{28E419E4-5ED3-47EF-B453-D2FC10AD6393}" destId="{67CDFCDF-79A0-4A13-915F-FD664C960B83}" srcOrd="0" destOrd="0" presId="urn:microsoft.com/office/officeart/2005/8/layout/chevron2"/>
    <dgm:cxn modelId="{E6205D1F-6FDE-4CDE-ADE3-6C8DD5F08ADA}" type="presParOf" srcId="{28E419E4-5ED3-47EF-B453-D2FC10AD6393}" destId="{6F3561E8-A08D-4F89-8748-5650A43B902E}" srcOrd="1" destOrd="0" presId="urn:microsoft.com/office/officeart/2005/8/layout/chevron2"/>
    <dgm:cxn modelId="{17E33CE9-1378-4900-A59C-DDE2C157D7B3}" type="presParOf" srcId="{29F8DF84-95CF-43FB-A43B-2981F203154F}" destId="{C0A38F69-A323-4912-9F3C-7F51DE98D554}" srcOrd="11" destOrd="0" presId="urn:microsoft.com/office/officeart/2005/8/layout/chevron2"/>
    <dgm:cxn modelId="{E5E4CC28-FA29-478C-9DFC-DB59ED5275D2}" type="presParOf" srcId="{29F8DF84-95CF-43FB-A43B-2981F203154F}" destId="{A04AE24D-C66E-41A9-A54D-F6772BAF7AB3}" srcOrd="12" destOrd="0" presId="urn:microsoft.com/office/officeart/2005/8/layout/chevron2"/>
    <dgm:cxn modelId="{2668087C-0862-4ADE-8A79-6ACDAA511F4D}" type="presParOf" srcId="{A04AE24D-C66E-41A9-A54D-F6772BAF7AB3}" destId="{8AD95BC4-B13D-4B97-811B-BD8BCD2F5586}" srcOrd="0" destOrd="0" presId="urn:microsoft.com/office/officeart/2005/8/layout/chevron2"/>
    <dgm:cxn modelId="{0B30FD60-867E-4067-99B0-75BE7EE23F27}" type="presParOf" srcId="{A04AE24D-C66E-41A9-A54D-F6772BAF7AB3}" destId="{DAF5B755-BFA4-4473-9719-82605E526895}" srcOrd="1" destOrd="0" presId="urn:microsoft.com/office/officeart/2005/8/layout/chevron2"/>
    <dgm:cxn modelId="{FDB0969C-7316-4E48-AFD8-E5452E4AE7C1}" type="presParOf" srcId="{29F8DF84-95CF-43FB-A43B-2981F203154F}" destId="{ECD9BE6A-0569-431C-B6AA-063DC5D47F00}" srcOrd="13" destOrd="0" presId="urn:microsoft.com/office/officeart/2005/8/layout/chevron2"/>
    <dgm:cxn modelId="{2490ED94-1AA7-46C4-ADA7-FD4EF9EB15A2}" type="presParOf" srcId="{29F8DF84-95CF-43FB-A43B-2981F203154F}" destId="{3B8D0A1C-EA57-483A-B642-A44C70FCE713}" srcOrd="14" destOrd="0" presId="urn:microsoft.com/office/officeart/2005/8/layout/chevron2"/>
    <dgm:cxn modelId="{60395CF3-5553-45DF-B6F2-B814A27B4596}" type="presParOf" srcId="{3B8D0A1C-EA57-483A-B642-A44C70FCE713}" destId="{A798DF65-01FE-4332-81AC-001BF441BBBD}" srcOrd="0" destOrd="0" presId="urn:microsoft.com/office/officeart/2005/8/layout/chevron2"/>
    <dgm:cxn modelId="{F263DFBF-05B8-454C-8683-18C2AB1F23B4}" type="presParOf" srcId="{3B8D0A1C-EA57-483A-B642-A44C70FCE713}" destId="{235A4437-12E9-465F-B478-F860967BFBA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54F42F-ED2E-46D9-9880-F497EAE0C6B8}" type="doc">
      <dgm:prSet loTypeId="urn:microsoft.com/office/officeart/2005/8/layout/chevron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3F9FD3-711D-4DC0-9545-0DA2E621D9B9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1A3ECA30-0E33-4B29-AF1A-06123320FC57}" type="parTrans" cxnId="{F3B56547-0299-4779-A265-EE9B202EA92E}">
      <dgm:prSet/>
      <dgm:spPr/>
      <dgm:t>
        <a:bodyPr/>
        <a:lstStyle/>
        <a:p>
          <a:endParaRPr lang="ru-RU"/>
        </a:p>
      </dgm:t>
    </dgm:pt>
    <dgm:pt modelId="{B0651E17-E63C-4855-A5B5-4242AFA1C983}" type="sibTrans" cxnId="{F3B56547-0299-4779-A265-EE9B202EA92E}">
      <dgm:prSet/>
      <dgm:spPr/>
      <dgm:t>
        <a:bodyPr/>
        <a:lstStyle/>
        <a:p>
          <a:endParaRPr lang="ru-RU"/>
        </a:p>
      </dgm:t>
    </dgm:pt>
    <dgm:pt modelId="{1EAA5363-6092-4E53-A810-C94204AC5580}">
      <dgm:prSet phldrT="[Текст]"/>
      <dgm:spPr/>
      <dgm:t>
        <a:bodyPr/>
        <a:lstStyle/>
        <a:p>
          <a:r>
            <a:rPr lang="ru-RU" dirty="0" smtClean="0"/>
            <a:t>ИППСУ, заявление на поступление</a:t>
          </a:r>
          <a:endParaRPr lang="ru-RU" dirty="0"/>
        </a:p>
      </dgm:t>
    </dgm:pt>
    <dgm:pt modelId="{5146F2A3-AFEF-41FF-A75C-D6A6225E51D3}" type="parTrans" cxnId="{5A5E3EE2-E582-47BA-8B0E-9C8398861257}">
      <dgm:prSet/>
      <dgm:spPr/>
      <dgm:t>
        <a:bodyPr/>
        <a:lstStyle/>
        <a:p>
          <a:endParaRPr lang="ru-RU"/>
        </a:p>
      </dgm:t>
    </dgm:pt>
    <dgm:pt modelId="{B325DB85-76F2-41EC-B480-7CB79497E0B2}" type="sibTrans" cxnId="{5A5E3EE2-E582-47BA-8B0E-9C8398861257}">
      <dgm:prSet/>
      <dgm:spPr/>
      <dgm:t>
        <a:bodyPr/>
        <a:lstStyle/>
        <a:p>
          <a:endParaRPr lang="ru-RU"/>
        </a:p>
      </dgm:t>
    </dgm:pt>
    <dgm:pt modelId="{0542B83A-3CCA-478D-8E34-38C30995AF8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4C88CC0-393A-4F40-ACB6-1B5CDDC3938E}" type="parTrans" cxnId="{67636505-6C42-43CD-B41A-03D94B2F8387}">
      <dgm:prSet/>
      <dgm:spPr/>
      <dgm:t>
        <a:bodyPr/>
        <a:lstStyle/>
        <a:p>
          <a:endParaRPr lang="ru-RU"/>
        </a:p>
      </dgm:t>
    </dgm:pt>
    <dgm:pt modelId="{18FD20D7-E35F-4ACE-ADC7-764EBAF57E1B}" type="sibTrans" cxnId="{67636505-6C42-43CD-B41A-03D94B2F8387}">
      <dgm:prSet/>
      <dgm:spPr/>
      <dgm:t>
        <a:bodyPr/>
        <a:lstStyle/>
        <a:p>
          <a:endParaRPr lang="ru-RU"/>
        </a:p>
      </dgm:t>
    </dgm:pt>
    <dgm:pt modelId="{C44974E5-9F98-464B-985C-6B1693C8DC79}">
      <dgm:prSet phldrT="[Текст]"/>
      <dgm:spPr/>
      <dgm:t>
        <a:bodyPr/>
        <a:lstStyle/>
        <a:p>
          <a:r>
            <a:rPr lang="ru-RU" dirty="0" smtClean="0"/>
            <a:t>Документы в соответствии с приглашением (паспорт представителя и ПСУ (при наличии), свидетельство о рождении, ИПРА, МСЭ, СНИЛС, медицинский полис, справка из ПФР, справка о регистрации, заключение ПМПК, медицинские сведения)</a:t>
          </a:r>
          <a:endParaRPr lang="ru-RU" dirty="0"/>
        </a:p>
      </dgm:t>
    </dgm:pt>
    <dgm:pt modelId="{B59087B0-08B2-4E07-BCEB-908CEC328211}" type="parTrans" cxnId="{753BB5E5-E185-48E7-9B97-56E025521E72}">
      <dgm:prSet/>
      <dgm:spPr/>
      <dgm:t>
        <a:bodyPr/>
        <a:lstStyle/>
        <a:p>
          <a:endParaRPr lang="ru-RU"/>
        </a:p>
      </dgm:t>
    </dgm:pt>
    <dgm:pt modelId="{ADB74020-696F-4701-8DA3-B7D2C0184BFD}" type="sibTrans" cxnId="{753BB5E5-E185-48E7-9B97-56E025521E72}">
      <dgm:prSet/>
      <dgm:spPr/>
      <dgm:t>
        <a:bodyPr/>
        <a:lstStyle/>
        <a:p>
          <a:endParaRPr lang="ru-RU"/>
        </a:p>
      </dgm:t>
    </dgm:pt>
    <dgm:pt modelId="{5C4EE5EB-1F19-48B2-AF23-D665D792FB5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CDA4F01-D937-446B-9DC4-2D12E92538EC}" type="parTrans" cxnId="{A193B381-2CC5-4FC2-B428-3742449914B2}">
      <dgm:prSet/>
      <dgm:spPr/>
      <dgm:t>
        <a:bodyPr/>
        <a:lstStyle/>
        <a:p>
          <a:endParaRPr lang="ru-RU"/>
        </a:p>
      </dgm:t>
    </dgm:pt>
    <dgm:pt modelId="{1E7EA8C6-4973-4256-AC48-13BED17EC95B}" type="sibTrans" cxnId="{A193B381-2CC5-4FC2-B428-3742449914B2}">
      <dgm:prSet/>
      <dgm:spPr/>
      <dgm:t>
        <a:bodyPr/>
        <a:lstStyle/>
        <a:p>
          <a:endParaRPr lang="ru-RU"/>
        </a:p>
      </dgm:t>
    </dgm:pt>
    <dgm:pt modelId="{411B0198-DF22-4C65-A758-05741F2984F0}">
      <dgm:prSet phldrT="[Текст]"/>
      <dgm:spPr/>
      <dgm:t>
        <a:bodyPr/>
        <a:lstStyle/>
        <a:p>
          <a:r>
            <a:rPr lang="ru-RU" dirty="0" smtClean="0"/>
            <a:t>Путевка и распоряжение Комитета по социальной политике Санкт-Петербурга</a:t>
          </a:r>
          <a:endParaRPr lang="ru-RU" dirty="0"/>
        </a:p>
      </dgm:t>
    </dgm:pt>
    <dgm:pt modelId="{00B2987F-F78D-40D1-91CC-9D80DC91214C}" type="parTrans" cxnId="{DA4BB8C5-E664-4DBD-B5AA-939C3DB85DB0}">
      <dgm:prSet/>
      <dgm:spPr/>
      <dgm:t>
        <a:bodyPr/>
        <a:lstStyle/>
        <a:p>
          <a:endParaRPr lang="ru-RU"/>
        </a:p>
      </dgm:t>
    </dgm:pt>
    <dgm:pt modelId="{3AE5A1F8-EA74-4A73-85E6-838F19294C46}" type="sibTrans" cxnId="{DA4BB8C5-E664-4DBD-B5AA-939C3DB85DB0}">
      <dgm:prSet/>
      <dgm:spPr/>
      <dgm:t>
        <a:bodyPr/>
        <a:lstStyle/>
        <a:p>
          <a:endParaRPr lang="ru-RU"/>
        </a:p>
      </dgm:t>
    </dgm:pt>
    <dgm:pt modelId="{1EDECD19-9151-496B-A941-DF81B27C9B2A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299C0859-E1F0-4E38-AFA2-EEEFA9731E65}" type="parTrans" cxnId="{8DDFDCF6-E845-492A-A884-C6A46A5C8410}">
      <dgm:prSet/>
      <dgm:spPr/>
      <dgm:t>
        <a:bodyPr/>
        <a:lstStyle/>
        <a:p>
          <a:endParaRPr lang="ru-RU"/>
        </a:p>
      </dgm:t>
    </dgm:pt>
    <dgm:pt modelId="{E314008B-5D75-40DF-8683-2BECFEB78FBC}" type="sibTrans" cxnId="{8DDFDCF6-E845-492A-A884-C6A46A5C8410}">
      <dgm:prSet/>
      <dgm:spPr/>
      <dgm:t>
        <a:bodyPr/>
        <a:lstStyle/>
        <a:p>
          <a:endParaRPr lang="ru-RU"/>
        </a:p>
      </dgm:t>
    </dgm:pt>
    <dgm:pt modelId="{EA7FEDB1-A2EC-4598-B9F6-07A96F925EFE}">
      <dgm:prSet/>
      <dgm:spPr/>
      <dgm:t>
        <a:bodyPr/>
        <a:lstStyle/>
        <a:p>
          <a:r>
            <a:rPr lang="ru-RU" dirty="0" smtClean="0"/>
            <a:t>Договора о предоставлении социальных услуг, договор найма специализированного жилого помещения </a:t>
          </a:r>
          <a:endParaRPr lang="ru-RU" dirty="0"/>
        </a:p>
      </dgm:t>
    </dgm:pt>
    <dgm:pt modelId="{AE166329-8B94-4B41-87EA-7964E7D501F8}" type="parTrans" cxnId="{2A3073D6-94D5-4E59-80FF-425CA4985AC1}">
      <dgm:prSet/>
      <dgm:spPr/>
      <dgm:t>
        <a:bodyPr/>
        <a:lstStyle/>
        <a:p>
          <a:endParaRPr lang="ru-RU"/>
        </a:p>
      </dgm:t>
    </dgm:pt>
    <dgm:pt modelId="{4856AA06-4226-46ED-97B3-D7F310E65142}" type="sibTrans" cxnId="{2A3073D6-94D5-4E59-80FF-425CA4985AC1}">
      <dgm:prSet/>
      <dgm:spPr/>
      <dgm:t>
        <a:bodyPr/>
        <a:lstStyle/>
        <a:p>
          <a:endParaRPr lang="ru-RU"/>
        </a:p>
      </dgm:t>
    </dgm:pt>
    <dgm:pt modelId="{B1B169BF-FBE3-414D-81D3-FA576A835C9D}" type="pres">
      <dgm:prSet presAssocID="{9E54F42F-ED2E-46D9-9880-F497EAE0C6B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0DC493-7DF9-476F-A05B-43A925C24261}" type="pres">
      <dgm:prSet presAssocID="{173F9FD3-711D-4DC0-9545-0DA2E621D9B9}" presName="composite" presStyleCnt="0"/>
      <dgm:spPr/>
    </dgm:pt>
    <dgm:pt modelId="{6FF5FFD9-5639-44A1-9915-99629AF04E84}" type="pres">
      <dgm:prSet presAssocID="{173F9FD3-711D-4DC0-9545-0DA2E621D9B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8C5B7-F2CF-48EF-87C7-CE296F3CC880}" type="pres">
      <dgm:prSet presAssocID="{173F9FD3-711D-4DC0-9545-0DA2E621D9B9}" presName="descendantText" presStyleLbl="alignAcc1" presStyleIdx="0" presStyleCnt="4" custScaleX="50067" custLinFactNeighborX="-2916" custLinFactNeighborY="1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3D5D1-4362-40B6-8759-D6724541907A}" type="pres">
      <dgm:prSet presAssocID="{B0651E17-E63C-4855-A5B5-4242AFA1C983}" presName="sp" presStyleCnt="0"/>
      <dgm:spPr/>
    </dgm:pt>
    <dgm:pt modelId="{1864671B-2EA7-494B-876A-10924D459BC9}" type="pres">
      <dgm:prSet presAssocID="{0542B83A-3CCA-478D-8E34-38C30995AF88}" presName="composite" presStyleCnt="0"/>
      <dgm:spPr/>
    </dgm:pt>
    <dgm:pt modelId="{D29DC894-523D-4C41-981C-0053D22AB0A4}" type="pres">
      <dgm:prSet presAssocID="{0542B83A-3CCA-478D-8E34-38C30995AF8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9870FC-3806-4B71-B191-03D86FF956F3}" type="pres">
      <dgm:prSet presAssocID="{0542B83A-3CCA-478D-8E34-38C30995AF8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43AA1-37A4-46EA-ABF3-6281B6EB40AE}" type="pres">
      <dgm:prSet presAssocID="{18FD20D7-E35F-4ACE-ADC7-764EBAF57E1B}" presName="sp" presStyleCnt="0"/>
      <dgm:spPr/>
    </dgm:pt>
    <dgm:pt modelId="{D4B419C9-7174-4046-9F5E-6D974A1146BA}" type="pres">
      <dgm:prSet presAssocID="{5C4EE5EB-1F19-48B2-AF23-D665D792FB5F}" presName="composite" presStyleCnt="0"/>
      <dgm:spPr/>
    </dgm:pt>
    <dgm:pt modelId="{2EEB6F3F-2ADF-4329-96A5-647B46B9464D}" type="pres">
      <dgm:prSet presAssocID="{5C4EE5EB-1F19-48B2-AF23-D665D792FB5F}" presName="parentText" presStyleLbl="alignNode1" presStyleIdx="2" presStyleCnt="4" custLinFactNeighborX="4946" custLinFactNeighborY="42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D5E6F-C138-4AE4-AF79-EDA5AB17AAF5}" type="pres">
      <dgm:prSet presAssocID="{5C4EE5EB-1F19-48B2-AF23-D665D792FB5F}" presName="descendantText" presStyleLbl="alignAcc1" presStyleIdx="2" presStyleCnt="4" custScaleX="99999" custLinFactNeighborX="3739" custLinFactNeighborY="38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E1652-5ACC-4E71-A804-1156CC0744D9}" type="pres">
      <dgm:prSet presAssocID="{1E7EA8C6-4973-4256-AC48-13BED17EC95B}" presName="sp" presStyleCnt="0"/>
      <dgm:spPr/>
    </dgm:pt>
    <dgm:pt modelId="{7D5A9C60-2D09-4867-85B3-1E9FC8DF780B}" type="pres">
      <dgm:prSet presAssocID="{1EDECD19-9151-496B-A941-DF81B27C9B2A}" presName="composite" presStyleCnt="0"/>
      <dgm:spPr/>
    </dgm:pt>
    <dgm:pt modelId="{41C1109C-08A7-4BCB-A43E-349EC6DBA6CD}" type="pres">
      <dgm:prSet presAssocID="{1EDECD19-9151-496B-A941-DF81B27C9B2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8DA54-65E0-4D83-8CB4-8C514DEC2CC9}" type="pres">
      <dgm:prSet presAssocID="{1EDECD19-9151-496B-A941-DF81B27C9B2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FDCF6-E845-492A-A884-C6A46A5C8410}" srcId="{9E54F42F-ED2E-46D9-9880-F497EAE0C6B8}" destId="{1EDECD19-9151-496B-A941-DF81B27C9B2A}" srcOrd="3" destOrd="0" parTransId="{299C0859-E1F0-4E38-AFA2-EEEFA9731E65}" sibTransId="{E314008B-5D75-40DF-8683-2BECFEB78FBC}"/>
    <dgm:cxn modelId="{9897C490-7928-4D94-8371-E5E38FB2CFEA}" type="presOf" srcId="{1EDECD19-9151-496B-A941-DF81B27C9B2A}" destId="{41C1109C-08A7-4BCB-A43E-349EC6DBA6CD}" srcOrd="0" destOrd="0" presId="urn:microsoft.com/office/officeart/2005/8/layout/chevron2"/>
    <dgm:cxn modelId="{D76E6D7E-20CA-479C-84EE-323C6113D595}" type="presOf" srcId="{1EAA5363-6092-4E53-A810-C94204AC5580}" destId="{78B8C5B7-F2CF-48EF-87C7-CE296F3CC880}" srcOrd="0" destOrd="0" presId="urn:microsoft.com/office/officeart/2005/8/layout/chevron2"/>
    <dgm:cxn modelId="{ECD964C2-AED7-4471-80D1-77AC1E5BAA60}" type="presOf" srcId="{173F9FD3-711D-4DC0-9545-0DA2E621D9B9}" destId="{6FF5FFD9-5639-44A1-9915-99629AF04E84}" srcOrd="0" destOrd="0" presId="urn:microsoft.com/office/officeart/2005/8/layout/chevron2"/>
    <dgm:cxn modelId="{98F6D615-B347-4C65-86D4-95262FB05517}" type="presOf" srcId="{411B0198-DF22-4C65-A758-05741F2984F0}" destId="{50ED5E6F-C138-4AE4-AF79-EDA5AB17AAF5}" srcOrd="0" destOrd="0" presId="urn:microsoft.com/office/officeart/2005/8/layout/chevron2"/>
    <dgm:cxn modelId="{714C995F-4BD7-483E-8D82-1B053A474C63}" type="presOf" srcId="{0542B83A-3CCA-478D-8E34-38C30995AF88}" destId="{D29DC894-523D-4C41-981C-0053D22AB0A4}" srcOrd="0" destOrd="0" presId="urn:microsoft.com/office/officeart/2005/8/layout/chevron2"/>
    <dgm:cxn modelId="{6AA2C8B0-25CD-4241-BAF2-5AB2212B0B16}" type="presOf" srcId="{5C4EE5EB-1F19-48B2-AF23-D665D792FB5F}" destId="{2EEB6F3F-2ADF-4329-96A5-647B46B9464D}" srcOrd="0" destOrd="0" presId="urn:microsoft.com/office/officeart/2005/8/layout/chevron2"/>
    <dgm:cxn modelId="{BB26915F-3DE2-4FAA-BB3D-F52F67003BDF}" type="presOf" srcId="{C44974E5-9F98-464B-985C-6B1693C8DC79}" destId="{A29870FC-3806-4B71-B191-03D86FF956F3}" srcOrd="0" destOrd="0" presId="urn:microsoft.com/office/officeart/2005/8/layout/chevron2"/>
    <dgm:cxn modelId="{2A3073D6-94D5-4E59-80FF-425CA4985AC1}" srcId="{1EDECD19-9151-496B-A941-DF81B27C9B2A}" destId="{EA7FEDB1-A2EC-4598-B9F6-07A96F925EFE}" srcOrd="0" destOrd="0" parTransId="{AE166329-8B94-4B41-87EA-7964E7D501F8}" sibTransId="{4856AA06-4226-46ED-97B3-D7F310E65142}"/>
    <dgm:cxn modelId="{D4E69DF3-F81F-4909-B388-B273216A4F28}" type="presOf" srcId="{EA7FEDB1-A2EC-4598-B9F6-07A96F925EFE}" destId="{0D68DA54-65E0-4D83-8CB4-8C514DEC2CC9}" srcOrd="0" destOrd="0" presId="urn:microsoft.com/office/officeart/2005/8/layout/chevron2"/>
    <dgm:cxn modelId="{5A5E3EE2-E582-47BA-8B0E-9C8398861257}" srcId="{173F9FD3-711D-4DC0-9545-0DA2E621D9B9}" destId="{1EAA5363-6092-4E53-A810-C94204AC5580}" srcOrd="0" destOrd="0" parTransId="{5146F2A3-AFEF-41FF-A75C-D6A6225E51D3}" sibTransId="{B325DB85-76F2-41EC-B480-7CB79497E0B2}"/>
    <dgm:cxn modelId="{A193B381-2CC5-4FC2-B428-3742449914B2}" srcId="{9E54F42F-ED2E-46D9-9880-F497EAE0C6B8}" destId="{5C4EE5EB-1F19-48B2-AF23-D665D792FB5F}" srcOrd="2" destOrd="0" parTransId="{DCDA4F01-D937-446B-9DC4-2D12E92538EC}" sibTransId="{1E7EA8C6-4973-4256-AC48-13BED17EC95B}"/>
    <dgm:cxn modelId="{DA4BB8C5-E664-4DBD-B5AA-939C3DB85DB0}" srcId="{5C4EE5EB-1F19-48B2-AF23-D665D792FB5F}" destId="{411B0198-DF22-4C65-A758-05741F2984F0}" srcOrd="0" destOrd="0" parTransId="{00B2987F-F78D-40D1-91CC-9D80DC91214C}" sibTransId="{3AE5A1F8-EA74-4A73-85E6-838F19294C46}"/>
    <dgm:cxn modelId="{67636505-6C42-43CD-B41A-03D94B2F8387}" srcId="{9E54F42F-ED2E-46D9-9880-F497EAE0C6B8}" destId="{0542B83A-3CCA-478D-8E34-38C30995AF88}" srcOrd="1" destOrd="0" parTransId="{D4C88CC0-393A-4F40-ACB6-1B5CDDC3938E}" sibTransId="{18FD20D7-E35F-4ACE-ADC7-764EBAF57E1B}"/>
    <dgm:cxn modelId="{F3B56547-0299-4779-A265-EE9B202EA92E}" srcId="{9E54F42F-ED2E-46D9-9880-F497EAE0C6B8}" destId="{173F9FD3-711D-4DC0-9545-0DA2E621D9B9}" srcOrd="0" destOrd="0" parTransId="{1A3ECA30-0E33-4B29-AF1A-06123320FC57}" sibTransId="{B0651E17-E63C-4855-A5B5-4242AFA1C983}"/>
    <dgm:cxn modelId="{753BB5E5-E185-48E7-9B97-56E025521E72}" srcId="{0542B83A-3CCA-478D-8E34-38C30995AF88}" destId="{C44974E5-9F98-464B-985C-6B1693C8DC79}" srcOrd="0" destOrd="0" parTransId="{B59087B0-08B2-4E07-BCEB-908CEC328211}" sibTransId="{ADB74020-696F-4701-8DA3-B7D2C0184BFD}"/>
    <dgm:cxn modelId="{00CC926C-03ED-4074-B6A3-9AFB964DDD1D}" type="presOf" srcId="{9E54F42F-ED2E-46D9-9880-F497EAE0C6B8}" destId="{B1B169BF-FBE3-414D-81D3-FA576A835C9D}" srcOrd="0" destOrd="0" presId="urn:microsoft.com/office/officeart/2005/8/layout/chevron2"/>
    <dgm:cxn modelId="{B8BE64F3-F515-4124-A514-13C424A3F9B5}" type="presParOf" srcId="{B1B169BF-FBE3-414D-81D3-FA576A835C9D}" destId="{A40DC493-7DF9-476F-A05B-43A925C24261}" srcOrd="0" destOrd="0" presId="urn:microsoft.com/office/officeart/2005/8/layout/chevron2"/>
    <dgm:cxn modelId="{48212D36-34AF-4E1A-8BAE-87C235FD5215}" type="presParOf" srcId="{A40DC493-7DF9-476F-A05B-43A925C24261}" destId="{6FF5FFD9-5639-44A1-9915-99629AF04E84}" srcOrd="0" destOrd="0" presId="urn:microsoft.com/office/officeart/2005/8/layout/chevron2"/>
    <dgm:cxn modelId="{0225C845-B7BD-440D-9BF9-197A152722AB}" type="presParOf" srcId="{A40DC493-7DF9-476F-A05B-43A925C24261}" destId="{78B8C5B7-F2CF-48EF-87C7-CE296F3CC880}" srcOrd="1" destOrd="0" presId="urn:microsoft.com/office/officeart/2005/8/layout/chevron2"/>
    <dgm:cxn modelId="{4DEB583A-3CEE-4C68-9E8E-564EFA5633F4}" type="presParOf" srcId="{B1B169BF-FBE3-414D-81D3-FA576A835C9D}" destId="{7F03D5D1-4362-40B6-8759-D6724541907A}" srcOrd="1" destOrd="0" presId="urn:microsoft.com/office/officeart/2005/8/layout/chevron2"/>
    <dgm:cxn modelId="{D1902F1C-F493-4DD5-9DF1-805160A02A62}" type="presParOf" srcId="{B1B169BF-FBE3-414D-81D3-FA576A835C9D}" destId="{1864671B-2EA7-494B-876A-10924D459BC9}" srcOrd="2" destOrd="0" presId="urn:microsoft.com/office/officeart/2005/8/layout/chevron2"/>
    <dgm:cxn modelId="{38E06C4E-3A6F-4901-853A-94B2F14688F3}" type="presParOf" srcId="{1864671B-2EA7-494B-876A-10924D459BC9}" destId="{D29DC894-523D-4C41-981C-0053D22AB0A4}" srcOrd="0" destOrd="0" presId="urn:microsoft.com/office/officeart/2005/8/layout/chevron2"/>
    <dgm:cxn modelId="{3BDEBCA1-24EB-4D0E-B5A1-5FBC502E3C57}" type="presParOf" srcId="{1864671B-2EA7-494B-876A-10924D459BC9}" destId="{A29870FC-3806-4B71-B191-03D86FF956F3}" srcOrd="1" destOrd="0" presId="urn:microsoft.com/office/officeart/2005/8/layout/chevron2"/>
    <dgm:cxn modelId="{D704AAA1-C468-4DAD-94AC-E7190566F04B}" type="presParOf" srcId="{B1B169BF-FBE3-414D-81D3-FA576A835C9D}" destId="{FA043AA1-37A4-46EA-ABF3-6281B6EB40AE}" srcOrd="3" destOrd="0" presId="urn:microsoft.com/office/officeart/2005/8/layout/chevron2"/>
    <dgm:cxn modelId="{F8071556-4D09-4747-A7D5-A0A9D907BEA0}" type="presParOf" srcId="{B1B169BF-FBE3-414D-81D3-FA576A835C9D}" destId="{D4B419C9-7174-4046-9F5E-6D974A1146BA}" srcOrd="4" destOrd="0" presId="urn:microsoft.com/office/officeart/2005/8/layout/chevron2"/>
    <dgm:cxn modelId="{DBAE734D-B17F-4E83-A3B4-AD8CA6C051A8}" type="presParOf" srcId="{D4B419C9-7174-4046-9F5E-6D974A1146BA}" destId="{2EEB6F3F-2ADF-4329-96A5-647B46B9464D}" srcOrd="0" destOrd="0" presId="urn:microsoft.com/office/officeart/2005/8/layout/chevron2"/>
    <dgm:cxn modelId="{5FB7E599-BCD7-4F99-859A-10B736A58BA5}" type="presParOf" srcId="{D4B419C9-7174-4046-9F5E-6D974A1146BA}" destId="{50ED5E6F-C138-4AE4-AF79-EDA5AB17AAF5}" srcOrd="1" destOrd="0" presId="urn:microsoft.com/office/officeart/2005/8/layout/chevron2"/>
    <dgm:cxn modelId="{5DA70A8D-47B7-487B-ABC8-40F6FC248F58}" type="presParOf" srcId="{B1B169BF-FBE3-414D-81D3-FA576A835C9D}" destId="{964E1652-5ACC-4E71-A804-1156CC0744D9}" srcOrd="5" destOrd="0" presId="urn:microsoft.com/office/officeart/2005/8/layout/chevron2"/>
    <dgm:cxn modelId="{CCEEB932-B1A8-49AA-A3E8-88B59795B771}" type="presParOf" srcId="{B1B169BF-FBE3-414D-81D3-FA576A835C9D}" destId="{7D5A9C60-2D09-4867-85B3-1E9FC8DF780B}" srcOrd="6" destOrd="0" presId="urn:microsoft.com/office/officeart/2005/8/layout/chevron2"/>
    <dgm:cxn modelId="{05D3BD7B-C2D6-4D65-AB93-145C2F7ECFFB}" type="presParOf" srcId="{7D5A9C60-2D09-4867-85B3-1E9FC8DF780B}" destId="{41C1109C-08A7-4BCB-A43E-349EC6DBA6CD}" srcOrd="0" destOrd="0" presId="urn:microsoft.com/office/officeart/2005/8/layout/chevron2"/>
    <dgm:cxn modelId="{021BCD5C-0C45-495B-BF37-69C9B358F60F}" type="presParOf" srcId="{7D5A9C60-2D09-4867-85B3-1E9FC8DF780B}" destId="{0D68DA54-65E0-4D83-8CB4-8C514DEC2CC9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629871-C6F5-481F-9C5F-D41E4B5249D3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F4CBCF-4551-46AE-A140-B0B7D38176F4}">
      <dgm:prSet phldrT="[Текст]" custT="1"/>
      <dgm:spPr/>
      <dgm:t>
        <a:bodyPr/>
        <a:lstStyle/>
        <a:p>
          <a:r>
            <a:rPr lang="ru-RU" sz="1800" dirty="0" smtClean="0"/>
            <a:t>ДО ТРЕХ ДНЕЙ</a:t>
          </a:r>
          <a:endParaRPr lang="ru-RU" sz="1800" dirty="0"/>
        </a:p>
      </dgm:t>
    </dgm:pt>
    <dgm:pt modelId="{ED101A4D-6E1D-4CA5-B86E-329A4D5C13A2}" type="parTrans" cxnId="{1A5B4F1B-D71F-4661-A4A6-C5E74D9C2632}">
      <dgm:prSet/>
      <dgm:spPr/>
      <dgm:t>
        <a:bodyPr/>
        <a:lstStyle/>
        <a:p>
          <a:endParaRPr lang="ru-RU"/>
        </a:p>
      </dgm:t>
    </dgm:pt>
    <dgm:pt modelId="{1CE475BC-4567-403C-BC35-93DF3C5CCD68}" type="sibTrans" cxnId="{1A5B4F1B-D71F-4661-A4A6-C5E74D9C2632}">
      <dgm:prSet/>
      <dgm:spPr/>
      <dgm:t>
        <a:bodyPr/>
        <a:lstStyle/>
        <a:p>
          <a:endParaRPr lang="ru-RU"/>
        </a:p>
      </dgm:t>
    </dgm:pt>
    <dgm:pt modelId="{ACFF1206-2CE0-4ABF-A577-648E7094E235}">
      <dgm:prSet phldrT="[Текст]" custT="1"/>
      <dgm:spPr/>
      <dgm:t>
        <a:bodyPr/>
        <a:lstStyle/>
        <a:p>
          <a:r>
            <a:rPr lang="ru-RU" sz="1600" dirty="0" smtClean="0"/>
            <a:t>возможно по письменному заявлению законного представителя</a:t>
          </a:r>
          <a:endParaRPr lang="ru-RU" sz="1600" dirty="0"/>
        </a:p>
      </dgm:t>
    </dgm:pt>
    <dgm:pt modelId="{5354E39B-34E0-4E6C-A883-C0C4E1D22019}" type="parTrans" cxnId="{4B29B53E-F8EA-47F5-9431-8F6694329B62}">
      <dgm:prSet/>
      <dgm:spPr/>
      <dgm:t>
        <a:bodyPr/>
        <a:lstStyle/>
        <a:p>
          <a:endParaRPr lang="ru-RU"/>
        </a:p>
      </dgm:t>
    </dgm:pt>
    <dgm:pt modelId="{B753C7E3-EB39-44A7-9005-8EED391D582F}" type="sibTrans" cxnId="{4B29B53E-F8EA-47F5-9431-8F6694329B62}">
      <dgm:prSet/>
      <dgm:spPr/>
      <dgm:t>
        <a:bodyPr/>
        <a:lstStyle/>
        <a:p>
          <a:endParaRPr lang="ru-RU"/>
        </a:p>
      </dgm:t>
    </dgm:pt>
    <dgm:pt modelId="{10E377DA-7EB6-43B3-9A8D-841D215FA4C4}">
      <dgm:prSet phldrT="[Текст]" custT="1"/>
      <dgm:spPr/>
      <dgm:t>
        <a:bodyPr/>
        <a:lstStyle/>
        <a:p>
          <a:r>
            <a:rPr lang="ru-RU" sz="1800" dirty="0" smtClean="0"/>
            <a:t>БОЛЕЕ ТРЕХ ДНЕЙ</a:t>
          </a:r>
          <a:endParaRPr lang="ru-RU" sz="1800" dirty="0"/>
        </a:p>
      </dgm:t>
    </dgm:pt>
    <dgm:pt modelId="{A0DBA5F6-4490-47AF-AEA6-8F341E565294}" type="parTrans" cxnId="{0262E002-F578-4C09-91EB-B007E584E163}">
      <dgm:prSet/>
      <dgm:spPr/>
      <dgm:t>
        <a:bodyPr/>
        <a:lstStyle/>
        <a:p>
          <a:endParaRPr lang="ru-RU"/>
        </a:p>
      </dgm:t>
    </dgm:pt>
    <dgm:pt modelId="{1A490981-F709-479B-857A-06683A4C6ABA}" type="sibTrans" cxnId="{0262E002-F578-4C09-91EB-B007E584E163}">
      <dgm:prSet/>
      <dgm:spPr/>
      <dgm:t>
        <a:bodyPr/>
        <a:lstStyle/>
        <a:p>
          <a:endParaRPr lang="ru-RU"/>
        </a:p>
      </dgm:t>
    </dgm:pt>
    <dgm:pt modelId="{86A84C96-2370-45AE-8BA1-32F673328B40}">
      <dgm:prSet phldrT="[Текст]" custT="1"/>
      <dgm:spPr/>
      <dgm:t>
        <a:bodyPr/>
        <a:lstStyle/>
        <a:p>
          <a:r>
            <a:rPr lang="ru-RU" sz="1600" dirty="0" smtClean="0"/>
            <a:t>требуется медицинская справка с разрешением о нахождении в учреждении</a:t>
          </a:r>
          <a:endParaRPr lang="ru-RU" sz="1600" dirty="0"/>
        </a:p>
      </dgm:t>
    </dgm:pt>
    <dgm:pt modelId="{548DD606-3D40-4BC1-8A03-7FCAF623310A}" type="parTrans" cxnId="{95179EC4-8DE0-45FB-AD28-F9E0C3868234}">
      <dgm:prSet/>
      <dgm:spPr/>
      <dgm:t>
        <a:bodyPr/>
        <a:lstStyle/>
        <a:p>
          <a:endParaRPr lang="ru-RU"/>
        </a:p>
      </dgm:t>
    </dgm:pt>
    <dgm:pt modelId="{54DD51FA-C2CF-4B2B-8ACF-D9EA85C0F648}" type="sibTrans" cxnId="{95179EC4-8DE0-45FB-AD28-F9E0C3868234}">
      <dgm:prSet/>
      <dgm:spPr/>
      <dgm:t>
        <a:bodyPr/>
        <a:lstStyle/>
        <a:p>
          <a:endParaRPr lang="ru-RU"/>
        </a:p>
      </dgm:t>
    </dgm:pt>
    <dgm:pt modelId="{F854BB4B-76B2-462F-AC57-9DD121749CD5}">
      <dgm:prSet phldrT="[Текст]" custT="1"/>
      <dgm:spPr/>
      <dgm:t>
        <a:bodyPr/>
        <a:lstStyle/>
        <a:p>
          <a:r>
            <a:rPr lang="ru-RU" sz="1800" dirty="0" smtClean="0"/>
            <a:t>ДВАДЦАТЬ ОДИН ДЕНЬ И БОЛЕЕ</a:t>
          </a:r>
          <a:endParaRPr lang="ru-RU" sz="1800" dirty="0"/>
        </a:p>
      </dgm:t>
    </dgm:pt>
    <dgm:pt modelId="{7A175764-0158-43EC-B1EC-C022E1925176}" type="parTrans" cxnId="{119F3A53-CB01-488E-BAB1-7F49B97B1A00}">
      <dgm:prSet/>
      <dgm:spPr/>
      <dgm:t>
        <a:bodyPr/>
        <a:lstStyle/>
        <a:p>
          <a:endParaRPr lang="ru-RU"/>
        </a:p>
      </dgm:t>
    </dgm:pt>
    <dgm:pt modelId="{CCDC9988-AB8C-4A9F-8486-D2E003EAA9C9}" type="sibTrans" cxnId="{119F3A53-CB01-488E-BAB1-7F49B97B1A00}">
      <dgm:prSet/>
      <dgm:spPr/>
      <dgm:t>
        <a:bodyPr/>
        <a:lstStyle/>
        <a:p>
          <a:endParaRPr lang="ru-RU"/>
        </a:p>
      </dgm:t>
    </dgm:pt>
    <dgm:pt modelId="{5AB11BC8-FAEB-4C4D-93C0-E7461D2B83D3}">
      <dgm:prSet phldrT="[Текст]" custT="1"/>
      <dgm:spPr/>
      <dgm:t>
        <a:bodyPr/>
        <a:lstStyle/>
        <a:p>
          <a:endParaRPr lang="ru-RU" sz="1600" dirty="0"/>
        </a:p>
      </dgm:t>
    </dgm:pt>
    <dgm:pt modelId="{9A91B3D4-6C50-4B98-97D2-4431A52C2C2F}" type="parTrans" cxnId="{4E265C35-E992-4978-AF0B-47133FE35141}">
      <dgm:prSet/>
      <dgm:spPr/>
      <dgm:t>
        <a:bodyPr/>
        <a:lstStyle/>
        <a:p>
          <a:endParaRPr lang="ru-RU"/>
        </a:p>
      </dgm:t>
    </dgm:pt>
    <dgm:pt modelId="{D3C7DB10-6371-4E11-8438-531445A488C3}" type="sibTrans" cxnId="{4E265C35-E992-4978-AF0B-47133FE35141}">
      <dgm:prSet/>
      <dgm:spPr/>
      <dgm:t>
        <a:bodyPr/>
        <a:lstStyle/>
        <a:p>
          <a:endParaRPr lang="ru-RU"/>
        </a:p>
      </dgm:t>
    </dgm:pt>
    <dgm:pt modelId="{DBB0B664-CCAE-4CBE-B95D-7BC3AA15BEAF}">
      <dgm:prSet phldrT="[Текст]" custT="1"/>
      <dgm:spPr/>
      <dgm:t>
        <a:bodyPr/>
        <a:lstStyle/>
        <a:p>
          <a:endParaRPr lang="ru-RU" sz="1600" dirty="0"/>
        </a:p>
      </dgm:t>
    </dgm:pt>
    <dgm:pt modelId="{A53C9875-B0DB-49FE-81E7-3E695CD7F9C0}" type="parTrans" cxnId="{1B674EE2-391A-4A9A-A181-3DAB5B154DEC}">
      <dgm:prSet/>
      <dgm:spPr/>
      <dgm:t>
        <a:bodyPr/>
        <a:lstStyle/>
        <a:p>
          <a:endParaRPr lang="ru-RU"/>
        </a:p>
      </dgm:t>
    </dgm:pt>
    <dgm:pt modelId="{6EC81166-33C4-418C-8C7F-B2346CC2EC6E}" type="sibTrans" cxnId="{1B674EE2-391A-4A9A-A181-3DAB5B154DEC}">
      <dgm:prSet/>
      <dgm:spPr/>
      <dgm:t>
        <a:bodyPr/>
        <a:lstStyle/>
        <a:p>
          <a:endParaRPr lang="ru-RU"/>
        </a:p>
      </dgm:t>
    </dgm:pt>
    <dgm:pt modelId="{7FA2ED63-38E5-4EC1-8113-E794357B99C3}">
      <dgm:prSet custT="1"/>
      <dgm:spPr/>
      <dgm:t>
        <a:bodyPr/>
        <a:lstStyle/>
        <a:p>
          <a:r>
            <a:rPr lang="ru-RU" sz="1600" dirty="0" smtClean="0"/>
            <a:t>предоставляется медицинская справка с разрешением о нахождении, об отсутствии инфекционных заболеваний и микробиологическое исследование</a:t>
          </a:r>
          <a:endParaRPr lang="ru-RU" sz="1600" dirty="0"/>
        </a:p>
      </dgm:t>
    </dgm:pt>
    <dgm:pt modelId="{5041ECF7-A0AA-41B6-A148-700D0020DCD3}" type="parTrans" cxnId="{7393F5A2-C508-4400-8947-F24CD541CCFF}">
      <dgm:prSet/>
      <dgm:spPr/>
      <dgm:t>
        <a:bodyPr/>
        <a:lstStyle/>
        <a:p>
          <a:endParaRPr lang="ru-RU"/>
        </a:p>
      </dgm:t>
    </dgm:pt>
    <dgm:pt modelId="{26362338-6371-4D28-A5CB-EA318F051D8F}" type="sibTrans" cxnId="{7393F5A2-C508-4400-8947-F24CD541CCFF}">
      <dgm:prSet/>
      <dgm:spPr/>
      <dgm:t>
        <a:bodyPr/>
        <a:lstStyle/>
        <a:p>
          <a:endParaRPr lang="ru-RU"/>
        </a:p>
      </dgm:t>
    </dgm:pt>
    <dgm:pt modelId="{EB70B8C9-B577-434D-A7DA-A3B1991C4B2B}" type="pres">
      <dgm:prSet presAssocID="{C8629871-C6F5-481F-9C5F-D41E4B5249D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757BF67-25DF-4FAD-8021-E8F2A08C73B1}" type="pres">
      <dgm:prSet presAssocID="{1AF4CBCF-4551-46AE-A140-B0B7D38176F4}" presName="linNode" presStyleCnt="0"/>
      <dgm:spPr/>
    </dgm:pt>
    <dgm:pt modelId="{FACA13E7-B644-4300-B00D-BD91F81CFF41}" type="pres">
      <dgm:prSet presAssocID="{1AF4CBCF-4551-46AE-A140-B0B7D38176F4}" presName="parentShp" presStyleLbl="node1" presStyleIdx="0" presStyleCnt="3" custScaleX="65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C447A-5774-4D26-A685-C3D8F16FD5CE}" type="pres">
      <dgm:prSet presAssocID="{1AF4CBCF-4551-46AE-A140-B0B7D38176F4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48D08-282A-4FEA-87E3-5F09CEBA61C8}" type="pres">
      <dgm:prSet presAssocID="{1CE475BC-4567-403C-BC35-93DF3C5CCD68}" presName="spacing" presStyleCnt="0"/>
      <dgm:spPr/>
    </dgm:pt>
    <dgm:pt modelId="{047BB411-25EA-4BCF-832E-CEB1DD1F56D2}" type="pres">
      <dgm:prSet presAssocID="{10E377DA-7EB6-43B3-9A8D-841D215FA4C4}" presName="linNode" presStyleCnt="0"/>
      <dgm:spPr/>
    </dgm:pt>
    <dgm:pt modelId="{C31DFC82-654D-4DBF-BFD3-9CB3031E22F9}" type="pres">
      <dgm:prSet presAssocID="{10E377DA-7EB6-43B3-9A8D-841D215FA4C4}" presName="parentShp" presStyleLbl="node1" presStyleIdx="1" presStyleCnt="3" custScaleX="65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6CA13-2AAF-4D7A-8797-3D2B95354ADB}" type="pres">
      <dgm:prSet presAssocID="{10E377DA-7EB6-43B3-9A8D-841D215FA4C4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801D9-CBB2-4FFB-94D2-0BFEB6FABFE0}" type="pres">
      <dgm:prSet presAssocID="{1A490981-F709-479B-857A-06683A4C6ABA}" presName="spacing" presStyleCnt="0"/>
      <dgm:spPr/>
    </dgm:pt>
    <dgm:pt modelId="{B640489C-2C40-466B-BC76-0535A6DFF1D6}" type="pres">
      <dgm:prSet presAssocID="{F854BB4B-76B2-462F-AC57-9DD121749CD5}" presName="linNode" presStyleCnt="0"/>
      <dgm:spPr/>
    </dgm:pt>
    <dgm:pt modelId="{7E7C872E-92D9-4875-80DC-50663339F2F4}" type="pres">
      <dgm:prSet presAssocID="{F854BB4B-76B2-462F-AC57-9DD121749CD5}" presName="parentShp" presStyleLbl="node1" presStyleIdx="2" presStyleCnt="3" custScaleX="70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3A4D2-0EFC-48D2-B129-1DE32EEC32BE}" type="pres">
      <dgm:prSet presAssocID="{F854BB4B-76B2-462F-AC57-9DD121749CD5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10B211-7AFA-46F5-A407-74B4348FAD26}" type="presOf" srcId="{86A84C96-2370-45AE-8BA1-32F673328B40}" destId="{4186CA13-2AAF-4D7A-8797-3D2B95354ADB}" srcOrd="0" destOrd="1" presId="urn:microsoft.com/office/officeart/2005/8/layout/vList6"/>
    <dgm:cxn modelId="{83D6851E-F0AB-4116-890B-8DF840045518}" type="presOf" srcId="{1AF4CBCF-4551-46AE-A140-B0B7D38176F4}" destId="{FACA13E7-B644-4300-B00D-BD91F81CFF41}" srcOrd="0" destOrd="0" presId="urn:microsoft.com/office/officeart/2005/8/layout/vList6"/>
    <dgm:cxn modelId="{5AE99760-864D-4480-83E3-9AC3135D5B2F}" type="presOf" srcId="{5AB11BC8-FAEB-4C4D-93C0-E7461D2B83D3}" destId="{F54C447A-5774-4D26-A685-C3D8F16FD5CE}" srcOrd="0" destOrd="0" presId="urn:microsoft.com/office/officeart/2005/8/layout/vList6"/>
    <dgm:cxn modelId="{1B674EE2-391A-4A9A-A181-3DAB5B154DEC}" srcId="{10E377DA-7EB6-43B3-9A8D-841D215FA4C4}" destId="{DBB0B664-CCAE-4CBE-B95D-7BC3AA15BEAF}" srcOrd="0" destOrd="0" parTransId="{A53C9875-B0DB-49FE-81E7-3E695CD7F9C0}" sibTransId="{6EC81166-33C4-418C-8C7F-B2346CC2EC6E}"/>
    <dgm:cxn modelId="{FE9A0A47-3804-40D6-A032-81A686C1AF95}" type="presOf" srcId="{7FA2ED63-38E5-4EC1-8113-E794357B99C3}" destId="{C9F3A4D2-0EFC-48D2-B129-1DE32EEC32BE}" srcOrd="0" destOrd="0" presId="urn:microsoft.com/office/officeart/2005/8/layout/vList6"/>
    <dgm:cxn modelId="{0262E002-F578-4C09-91EB-B007E584E163}" srcId="{C8629871-C6F5-481F-9C5F-D41E4B5249D3}" destId="{10E377DA-7EB6-43B3-9A8D-841D215FA4C4}" srcOrd="1" destOrd="0" parTransId="{A0DBA5F6-4490-47AF-AEA6-8F341E565294}" sibTransId="{1A490981-F709-479B-857A-06683A4C6ABA}"/>
    <dgm:cxn modelId="{ECBADF3B-DF56-4EA0-A285-B747FCE39BDE}" type="presOf" srcId="{10E377DA-7EB6-43B3-9A8D-841D215FA4C4}" destId="{C31DFC82-654D-4DBF-BFD3-9CB3031E22F9}" srcOrd="0" destOrd="0" presId="urn:microsoft.com/office/officeart/2005/8/layout/vList6"/>
    <dgm:cxn modelId="{1A5B4F1B-D71F-4661-A4A6-C5E74D9C2632}" srcId="{C8629871-C6F5-481F-9C5F-D41E4B5249D3}" destId="{1AF4CBCF-4551-46AE-A140-B0B7D38176F4}" srcOrd="0" destOrd="0" parTransId="{ED101A4D-6E1D-4CA5-B86E-329A4D5C13A2}" sibTransId="{1CE475BC-4567-403C-BC35-93DF3C5CCD68}"/>
    <dgm:cxn modelId="{95179EC4-8DE0-45FB-AD28-F9E0C3868234}" srcId="{10E377DA-7EB6-43B3-9A8D-841D215FA4C4}" destId="{86A84C96-2370-45AE-8BA1-32F673328B40}" srcOrd="1" destOrd="0" parTransId="{548DD606-3D40-4BC1-8A03-7FCAF623310A}" sibTransId="{54DD51FA-C2CF-4B2B-8ACF-D9EA85C0F648}"/>
    <dgm:cxn modelId="{7393F5A2-C508-4400-8947-F24CD541CCFF}" srcId="{F854BB4B-76B2-462F-AC57-9DD121749CD5}" destId="{7FA2ED63-38E5-4EC1-8113-E794357B99C3}" srcOrd="0" destOrd="0" parTransId="{5041ECF7-A0AA-41B6-A148-700D0020DCD3}" sibTransId="{26362338-6371-4D28-A5CB-EA318F051D8F}"/>
    <dgm:cxn modelId="{7469A6E0-3106-49BE-9B99-BBE4233CEB9C}" type="presOf" srcId="{DBB0B664-CCAE-4CBE-B95D-7BC3AA15BEAF}" destId="{4186CA13-2AAF-4D7A-8797-3D2B95354ADB}" srcOrd="0" destOrd="0" presId="urn:microsoft.com/office/officeart/2005/8/layout/vList6"/>
    <dgm:cxn modelId="{7D0F13EA-A86D-45C9-A7E8-3809A51440C9}" type="presOf" srcId="{C8629871-C6F5-481F-9C5F-D41E4B5249D3}" destId="{EB70B8C9-B577-434D-A7DA-A3B1991C4B2B}" srcOrd="0" destOrd="0" presId="urn:microsoft.com/office/officeart/2005/8/layout/vList6"/>
    <dgm:cxn modelId="{119D1FCD-B0E3-46D1-81F0-572E5958969E}" type="presOf" srcId="{F854BB4B-76B2-462F-AC57-9DD121749CD5}" destId="{7E7C872E-92D9-4875-80DC-50663339F2F4}" srcOrd="0" destOrd="0" presId="urn:microsoft.com/office/officeart/2005/8/layout/vList6"/>
    <dgm:cxn modelId="{3D36BBD2-E9CC-4B1F-BE54-61A201DCE4A1}" type="presOf" srcId="{ACFF1206-2CE0-4ABF-A577-648E7094E235}" destId="{F54C447A-5774-4D26-A685-C3D8F16FD5CE}" srcOrd="0" destOrd="1" presId="urn:microsoft.com/office/officeart/2005/8/layout/vList6"/>
    <dgm:cxn modelId="{119F3A53-CB01-488E-BAB1-7F49B97B1A00}" srcId="{C8629871-C6F5-481F-9C5F-D41E4B5249D3}" destId="{F854BB4B-76B2-462F-AC57-9DD121749CD5}" srcOrd="2" destOrd="0" parTransId="{7A175764-0158-43EC-B1EC-C022E1925176}" sibTransId="{CCDC9988-AB8C-4A9F-8486-D2E003EAA9C9}"/>
    <dgm:cxn modelId="{4B29B53E-F8EA-47F5-9431-8F6694329B62}" srcId="{1AF4CBCF-4551-46AE-A140-B0B7D38176F4}" destId="{ACFF1206-2CE0-4ABF-A577-648E7094E235}" srcOrd="1" destOrd="0" parTransId="{5354E39B-34E0-4E6C-A883-C0C4E1D22019}" sibTransId="{B753C7E3-EB39-44A7-9005-8EED391D582F}"/>
    <dgm:cxn modelId="{4E265C35-E992-4978-AF0B-47133FE35141}" srcId="{1AF4CBCF-4551-46AE-A140-B0B7D38176F4}" destId="{5AB11BC8-FAEB-4C4D-93C0-E7461D2B83D3}" srcOrd="0" destOrd="0" parTransId="{9A91B3D4-6C50-4B98-97D2-4431A52C2C2F}" sibTransId="{D3C7DB10-6371-4E11-8438-531445A488C3}"/>
    <dgm:cxn modelId="{99BAB6A9-7D13-437B-9BCC-36098329C3AA}" type="presParOf" srcId="{EB70B8C9-B577-434D-A7DA-A3B1991C4B2B}" destId="{A757BF67-25DF-4FAD-8021-E8F2A08C73B1}" srcOrd="0" destOrd="0" presId="urn:microsoft.com/office/officeart/2005/8/layout/vList6"/>
    <dgm:cxn modelId="{37F18D3B-C90B-462F-84FD-55D6F87E970D}" type="presParOf" srcId="{A757BF67-25DF-4FAD-8021-E8F2A08C73B1}" destId="{FACA13E7-B644-4300-B00D-BD91F81CFF41}" srcOrd="0" destOrd="0" presId="urn:microsoft.com/office/officeart/2005/8/layout/vList6"/>
    <dgm:cxn modelId="{428C6A12-585D-4117-AFD5-F093F2154AC6}" type="presParOf" srcId="{A757BF67-25DF-4FAD-8021-E8F2A08C73B1}" destId="{F54C447A-5774-4D26-A685-C3D8F16FD5CE}" srcOrd="1" destOrd="0" presId="urn:microsoft.com/office/officeart/2005/8/layout/vList6"/>
    <dgm:cxn modelId="{9EBAC49C-CD32-4E95-980F-EF372777F645}" type="presParOf" srcId="{EB70B8C9-B577-434D-A7DA-A3B1991C4B2B}" destId="{50E48D08-282A-4FEA-87E3-5F09CEBA61C8}" srcOrd="1" destOrd="0" presId="urn:microsoft.com/office/officeart/2005/8/layout/vList6"/>
    <dgm:cxn modelId="{EE8A59F5-207E-466E-8626-552DCC435018}" type="presParOf" srcId="{EB70B8C9-B577-434D-A7DA-A3B1991C4B2B}" destId="{047BB411-25EA-4BCF-832E-CEB1DD1F56D2}" srcOrd="2" destOrd="0" presId="urn:microsoft.com/office/officeart/2005/8/layout/vList6"/>
    <dgm:cxn modelId="{08BE60AB-4E7C-4723-B536-677853E3A962}" type="presParOf" srcId="{047BB411-25EA-4BCF-832E-CEB1DD1F56D2}" destId="{C31DFC82-654D-4DBF-BFD3-9CB3031E22F9}" srcOrd="0" destOrd="0" presId="urn:microsoft.com/office/officeart/2005/8/layout/vList6"/>
    <dgm:cxn modelId="{6F96E015-A206-480B-A3A1-D4EC41CCCD59}" type="presParOf" srcId="{047BB411-25EA-4BCF-832E-CEB1DD1F56D2}" destId="{4186CA13-2AAF-4D7A-8797-3D2B95354ADB}" srcOrd="1" destOrd="0" presId="urn:microsoft.com/office/officeart/2005/8/layout/vList6"/>
    <dgm:cxn modelId="{776FFF88-E432-4504-BA77-0EEC8527BCF5}" type="presParOf" srcId="{EB70B8C9-B577-434D-A7DA-A3B1991C4B2B}" destId="{D83801D9-CBB2-4FFB-94D2-0BFEB6FABFE0}" srcOrd="3" destOrd="0" presId="urn:microsoft.com/office/officeart/2005/8/layout/vList6"/>
    <dgm:cxn modelId="{2BF4EFCA-E0C5-4B8F-974C-F735CBBC476D}" type="presParOf" srcId="{EB70B8C9-B577-434D-A7DA-A3B1991C4B2B}" destId="{B640489C-2C40-466B-BC76-0535A6DFF1D6}" srcOrd="4" destOrd="0" presId="urn:microsoft.com/office/officeart/2005/8/layout/vList6"/>
    <dgm:cxn modelId="{59DBB993-7418-4F65-80AC-D9535AA0E135}" type="presParOf" srcId="{B640489C-2C40-466B-BC76-0535A6DFF1D6}" destId="{7E7C872E-92D9-4875-80DC-50663339F2F4}" srcOrd="0" destOrd="0" presId="urn:microsoft.com/office/officeart/2005/8/layout/vList6"/>
    <dgm:cxn modelId="{C0B00837-DD6C-483B-AD23-ED0639189D31}" type="presParOf" srcId="{B640489C-2C40-466B-BC76-0535A6DFF1D6}" destId="{C9F3A4D2-0EFC-48D2-B129-1DE32EEC32B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ED306B-E4CE-4532-BD0C-0030349718EC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5D5385-C5ED-4610-982A-0142C0B72A72}">
      <dgm:prSet/>
      <dgm:spPr/>
      <dgm:t>
        <a:bodyPr/>
        <a:lstStyle/>
        <a:p>
          <a:r>
            <a:rPr lang="ru-RU" dirty="0" smtClean="0"/>
            <a:t>социализировать и развить коммуникативные навыки ребят</a:t>
          </a:r>
          <a:endParaRPr lang="ru-RU" dirty="0"/>
        </a:p>
      </dgm:t>
    </dgm:pt>
    <dgm:pt modelId="{D81CDC1B-A9AA-41D7-ACCA-38C1A55B1BCC}" type="parTrans" cxnId="{397211E4-46CC-4366-BA14-EAA27FE3C420}">
      <dgm:prSet/>
      <dgm:spPr/>
      <dgm:t>
        <a:bodyPr/>
        <a:lstStyle/>
        <a:p>
          <a:endParaRPr lang="ru-RU"/>
        </a:p>
      </dgm:t>
    </dgm:pt>
    <dgm:pt modelId="{B729D449-7F05-428A-84A9-3922F41CE52A}" type="sibTrans" cxnId="{397211E4-46CC-4366-BA14-EAA27FE3C420}">
      <dgm:prSet/>
      <dgm:spPr/>
      <dgm:t>
        <a:bodyPr/>
        <a:lstStyle/>
        <a:p>
          <a:endParaRPr lang="ru-RU"/>
        </a:p>
      </dgm:t>
    </dgm:pt>
    <dgm:pt modelId="{BCEEDE2E-C3B2-450F-9548-1F9E765519FD}">
      <dgm:prSet/>
      <dgm:spPr/>
      <dgm:t>
        <a:bodyPr/>
        <a:lstStyle/>
        <a:p>
          <a:r>
            <a:rPr lang="ru-RU" smtClean="0"/>
            <a:t>обеспечить не прерывный процесс обучения</a:t>
          </a:r>
          <a:endParaRPr lang="ru-RU"/>
        </a:p>
      </dgm:t>
    </dgm:pt>
    <dgm:pt modelId="{51F86D66-22E4-4220-9DB7-9F4DED5987D5}" type="parTrans" cxnId="{AE17DFE3-1852-4409-9585-AC2200CB543E}">
      <dgm:prSet/>
      <dgm:spPr/>
      <dgm:t>
        <a:bodyPr/>
        <a:lstStyle/>
        <a:p>
          <a:endParaRPr lang="ru-RU"/>
        </a:p>
      </dgm:t>
    </dgm:pt>
    <dgm:pt modelId="{8DEFACBD-8FD5-4993-B119-45A431236A04}" type="sibTrans" cxnId="{AE17DFE3-1852-4409-9585-AC2200CB543E}">
      <dgm:prSet/>
      <dgm:spPr/>
      <dgm:t>
        <a:bodyPr/>
        <a:lstStyle/>
        <a:p>
          <a:endParaRPr lang="ru-RU"/>
        </a:p>
      </dgm:t>
    </dgm:pt>
    <dgm:pt modelId="{887556C6-74B9-4393-9E87-795D718E0EA9}">
      <dgm:prSet/>
      <dgm:spPr/>
      <dgm:t>
        <a:bodyPr/>
        <a:lstStyle/>
        <a:p>
          <a:r>
            <a:rPr lang="ru-RU" smtClean="0"/>
            <a:t>постоянно находиться под медицинским наблюдением</a:t>
          </a:r>
          <a:endParaRPr lang="ru-RU"/>
        </a:p>
      </dgm:t>
    </dgm:pt>
    <dgm:pt modelId="{F12996AB-D2F8-4D11-9608-751FD0CCE7DD}" type="parTrans" cxnId="{F4D36ADF-D534-46DE-BC90-06521EDB82D9}">
      <dgm:prSet/>
      <dgm:spPr/>
      <dgm:t>
        <a:bodyPr/>
        <a:lstStyle/>
        <a:p>
          <a:endParaRPr lang="ru-RU"/>
        </a:p>
      </dgm:t>
    </dgm:pt>
    <dgm:pt modelId="{249580B8-2A5F-4A02-A805-BCE04179D424}" type="sibTrans" cxnId="{F4D36ADF-D534-46DE-BC90-06521EDB82D9}">
      <dgm:prSet/>
      <dgm:spPr/>
      <dgm:t>
        <a:bodyPr/>
        <a:lstStyle/>
        <a:p>
          <a:endParaRPr lang="ru-RU"/>
        </a:p>
      </dgm:t>
    </dgm:pt>
    <dgm:pt modelId="{1855341C-CEB2-4DA1-9387-8A836BF9DD76}">
      <dgm:prSet/>
      <dgm:spPr/>
      <dgm:t>
        <a:bodyPr/>
        <a:lstStyle/>
        <a:p>
          <a:r>
            <a:rPr lang="ru-RU" smtClean="0"/>
            <a:t>не терять связь с близкими и родными людьми</a:t>
          </a:r>
          <a:endParaRPr lang="ru-RU"/>
        </a:p>
      </dgm:t>
    </dgm:pt>
    <dgm:pt modelId="{96FDC0A7-E550-4962-9C04-3BE0C03E8909}" type="parTrans" cxnId="{6524E6B4-27CF-4BFE-8D9F-D5FEB901A063}">
      <dgm:prSet/>
      <dgm:spPr/>
      <dgm:t>
        <a:bodyPr/>
        <a:lstStyle/>
        <a:p>
          <a:endParaRPr lang="ru-RU"/>
        </a:p>
      </dgm:t>
    </dgm:pt>
    <dgm:pt modelId="{D7CFC96C-AB0E-441D-97F3-5FE3F5A03DF1}" type="sibTrans" cxnId="{6524E6B4-27CF-4BFE-8D9F-D5FEB901A063}">
      <dgm:prSet/>
      <dgm:spPr/>
      <dgm:t>
        <a:bodyPr/>
        <a:lstStyle/>
        <a:p>
          <a:endParaRPr lang="ru-RU"/>
        </a:p>
      </dgm:t>
    </dgm:pt>
    <dgm:pt modelId="{0C1BF961-5FE5-4158-9A30-7A2B5A35F239}" type="pres">
      <dgm:prSet presAssocID="{24ED306B-E4CE-4532-BD0C-0030349718E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26E6D03-73A2-4C36-B814-AC7F18AF816E}" type="pres">
      <dgm:prSet presAssocID="{24ED306B-E4CE-4532-BD0C-0030349718EC}" presName="Name1" presStyleCnt="0"/>
      <dgm:spPr/>
    </dgm:pt>
    <dgm:pt modelId="{36A56645-8B03-494C-B943-724269FEAA3C}" type="pres">
      <dgm:prSet presAssocID="{24ED306B-E4CE-4532-BD0C-0030349718EC}" presName="cycle" presStyleCnt="0"/>
      <dgm:spPr/>
    </dgm:pt>
    <dgm:pt modelId="{D7D7965A-12CC-4B8F-9F74-4B26598A58F5}" type="pres">
      <dgm:prSet presAssocID="{24ED306B-E4CE-4532-BD0C-0030349718EC}" presName="srcNode" presStyleLbl="node1" presStyleIdx="0" presStyleCnt="4"/>
      <dgm:spPr/>
    </dgm:pt>
    <dgm:pt modelId="{C7D20156-DD16-4620-ACB8-12A666CDF341}" type="pres">
      <dgm:prSet presAssocID="{24ED306B-E4CE-4532-BD0C-0030349718EC}" presName="conn" presStyleLbl="parChTrans1D2" presStyleIdx="0" presStyleCnt="1"/>
      <dgm:spPr/>
      <dgm:t>
        <a:bodyPr/>
        <a:lstStyle/>
        <a:p>
          <a:endParaRPr lang="ru-RU"/>
        </a:p>
      </dgm:t>
    </dgm:pt>
    <dgm:pt modelId="{26D14BB3-F174-4D73-9617-4E3B2B30687B}" type="pres">
      <dgm:prSet presAssocID="{24ED306B-E4CE-4532-BD0C-0030349718EC}" presName="extraNode" presStyleLbl="node1" presStyleIdx="0" presStyleCnt="4"/>
      <dgm:spPr/>
    </dgm:pt>
    <dgm:pt modelId="{4234AAD8-3288-466A-AFD9-271571E474A5}" type="pres">
      <dgm:prSet presAssocID="{24ED306B-E4CE-4532-BD0C-0030349718EC}" presName="dstNode" presStyleLbl="node1" presStyleIdx="0" presStyleCnt="4"/>
      <dgm:spPr/>
    </dgm:pt>
    <dgm:pt modelId="{1591A707-0A8F-40CB-A731-582D9E2D7EFF}" type="pres">
      <dgm:prSet presAssocID="{215D5385-C5ED-4610-982A-0142C0B72A7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5D66A-2177-46E4-9DDA-B33407EC6299}" type="pres">
      <dgm:prSet presAssocID="{215D5385-C5ED-4610-982A-0142C0B72A72}" presName="accent_1" presStyleCnt="0"/>
      <dgm:spPr/>
    </dgm:pt>
    <dgm:pt modelId="{B79E036C-728C-42D6-9A3E-7FD5A4640A5E}" type="pres">
      <dgm:prSet presAssocID="{215D5385-C5ED-4610-982A-0142C0B72A72}" presName="accentRepeatNode" presStyleLbl="solidFgAcc1" presStyleIdx="0" presStyleCnt="4"/>
      <dgm:spPr/>
    </dgm:pt>
    <dgm:pt modelId="{31AB2E00-9996-451E-8DB1-928AD64B37A2}" type="pres">
      <dgm:prSet presAssocID="{BCEEDE2E-C3B2-450F-9548-1F9E765519FD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1F16-E6BF-410D-8601-1720B092A692}" type="pres">
      <dgm:prSet presAssocID="{BCEEDE2E-C3B2-450F-9548-1F9E765519FD}" presName="accent_2" presStyleCnt="0"/>
      <dgm:spPr/>
    </dgm:pt>
    <dgm:pt modelId="{C25E939E-DABF-4797-827F-5EA6108262EB}" type="pres">
      <dgm:prSet presAssocID="{BCEEDE2E-C3B2-450F-9548-1F9E765519FD}" presName="accentRepeatNode" presStyleLbl="solidFgAcc1" presStyleIdx="1" presStyleCnt="4"/>
      <dgm:spPr/>
    </dgm:pt>
    <dgm:pt modelId="{133F7D5E-62C2-4BD3-90F6-683094AA7436}" type="pres">
      <dgm:prSet presAssocID="{887556C6-74B9-4393-9E87-795D718E0EA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D724C-3E70-4325-B066-454F3FEF15E1}" type="pres">
      <dgm:prSet presAssocID="{887556C6-74B9-4393-9E87-795D718E0EA9}" presName="accent_3" presStyleCnt="0"/>
      <dgm:spPr/>
    </dgm:pt>
    <dgm:pt modelId="{47B46ED6-FD34-4631-90AC-DFDEDC3D9F29}" type="pres">
      <dgm:prSet presAssocID="{887556C6-74B9-4393-9E87-795D718E0EA9}" presName="accentRepeatNode" presStyleLbl="solidFgAcc1" presStyleIdx="2" presStyleCnt="4"/>
      <dgm:spPr/>
    </dgm:pt>
    <dgm:pt modelId="{A8EA2A1C-251E-408F-836F-2A797161AE5A}" type="pres">
      <dgm:prSet presAssocID="{1855341C-CEB2-4DA1-9387-8A836BF9DD7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572AC-BCD9-48B8-82B2-8D3B19AE975A}" type="pres">
      <dgm:prSet presAssocID="{1855341C-CEB2-4DA1-9387-8A836BF9DD76}" presName="accent_4" presStyleCnt="0"/>
      <dgm:spPr/>
    </dgm:pt>
    <dgm:pt modelId="{A0141593-6743-4DAA-BC2F-ECCF382D4860}" type="pres">
      <dgm:prSet presAssocID="{1855341C-CEB2-4DA1-9387-8A836BF9DD76}" presName="accentRepeatNode" presStyleLbl="solidFgAcc1" presStyleIdx="3" presStyleCnt="4"/>
      <dgm:spPr/>
    </dgm:pt>
  </dgm:ptLst>
  <dgm:cxnLst>
    <dgm:cxn modelId="{6524E6B4-27CF-4BFE-8D9F-D5FEB901A063}" srcId="{24ED306B-E4CE-4532-BD0C-0030349718EC}" destId="{1855341C-CEB2-4DA1-9387-8A836BF9DD76}" srcOrd="3" destOrd="0" parTransId="{96FDC0A7-E550-4962-9C04-3BE0C03E8909}" sibTransId="{D7CFC96C-AB0E-441D-97F3-5FE3F5A03DF1}"/>
    <dgm:cxn modelId="{AEBFBE75-33AA-4932-99D3-ECEC94C6F4C4}" type="presOf" srcId="{24ED306B-E4CE-4532-BD0C-0030349718EC}" destId="{0C1BF961-5FE5-4158-9A30-7A2B5A35F239}" srcOrd="0" destOrd="0" presId="urn:microsoft.com/office/officeart/2008/layout/VerticalCurvedList"/>
    <dgm:cxn modelId="{F4D36ADF-D534-46DE-BC90-06521EDB82D9}" srcId="{24ED306B-E4CE-4532-BD0C-0030349718EC}" destId="{887556C6-74B9-4393-9E87-795D718E0EA9}" srcOrd="2" destOrd="0" parTransId="{F12996AB-D2F8-4D11-9608-751FD0CCE7DD}" sibTransId="{249580B8-2A5F-4A02-A805-BCE04179D424}"/>
    <dgm:cxn modelId="{3B85EB2D-2DAE-4296-8699-E16621999089}" type="presOf" srcId="{BCEEDE2E-C3B2-450F-9548-1F9E765519FD}" destId="{31AB2E00-9996-451E-8DB1-928AD64B37A2}" srcOrd="0" destOrd="0" presId="urn:microsoft.com/office/officeart/2008/layout/VerticalCurvedList"/>
    <dgm:cxn modelId="{397211E4-46CC-4366-BA14-EAA27FE3C420}" srcId="{24ED306B-E4CE-4532-BD0C-0030349718EC}" destId="{215D5385-C5ED-4610-982A-0142C0B72A72}" srcOrd="0" destOrd="0" parTransId="{D81CDC1B-A9AA-41D7-ACCA-38C1A55B1BCC}" sibTransId="{B729D449-7F05-428A-84A9-3922F41CE52A}"/>
    <dgm:cxn modelId="{F1681140-637B-4676-9206-6B1BEBCCD200}" type="presOf" srcId="{215D5385-C5ED-4610-982A-0142C0B72A72}" destId="{1591A707-0A8F-40CB-A731-582D9E2D7EFF}" srcOrd="0" destOrd="0" presId="urn:microsoft.com/office/officeart/2008/layout/VerticalCurvedList"/>
    <dgm:cxn modelId="{1AA2A937-1388-4AC0-9B4E-392D074B56F4}" type="presOf" srcId="{B729D449-7F05-428A-84A9-3922F41CE52A}" destId="{C7D20156-DD16-4620-ACB8-12A666CDF341}" srcOrd="0" destOrd="0" presId="urn:microsoft.com/office/officeart/2008/layout/VerticalCurvedList"/>
    <dgm:cxn modelId="{AE17DFE3-1852-4409-9585-AC2200CB543E}" srcId="{24ED306B-E4CE-4532-BD0C-0030349718EC}" destId="{BCEEDE2E-C3B2-450F-9548-1F9E765519FD}" srcOrd="1" destOrd="0" parTransId="{51F86D66-22E4-4220-9DB7-9F4DED5987D5}" sibTransId="{8DEFACBD-8FD5-4993-B119-45A431236A04}"/>
    <dgm:cxn modelId="{30B5E113-31F8-455E-82E9-BED3C35F154E}" type="presOf" srcId="{1855341C-CEB2-4DA1-9387-8A836BF9DD76}" destId="{A8EA2A1C-251E-408F-836F-2A797161AE5A}" srcOrd="0" destOrd="0" presId="urn:microsoft.com/office/officeart/2008/layout/VerticalCurvedList"/>
    <dgm:cxn modelId="{747EA23A-D595-450B-B61E-4C691EA7212F}" type="presOf" srcId="{887556C6-74B9-4393-9E87-795D718E0EA9}" destId="{133F7D5E-62C2-4BD3-90F6-683094AA7436}" srcOrd="0" destOrd="0" presId="urn:microsoft.com/office/officeart/2008/layout/VerticalCurvedList"/>
    <dgm:cxn modelId="{E9526048-8C01-4217-8A2C-FEDA8E9683AD}" type="presParOf" srcId="{0C1BF961-5FE5-4158-9A30-7A2B5A35F239}" destId="{D26E6D03-73A2-4C36-B814-AC7F18AF816E}" srcOrd="0" destOrd="0" presId="urn:microsoft.com/office/officeart/2008/layout/VerticalCurvedList"/>
    <dgm:cxn modelId="{412D18FC-5A54-4B82-B57F-6549E22E6638}" type="presParOf" srcId="{D26E6D03-73A2-4C36-B814-AC7F18AF816E}" destId="{36A56645-8B03-494C-B943-724269FEAA3C}" srcOrd="0" destOrd="0" presId="urn:microsoft.com/office/officeart/2008/layout/VerticalCurvedList"/>
    <dgm:cxn modelId="{3FDCF665-4A27-4EA5-A720-70B5E4ABE1F5}" type="presParOf" srcId="{36A56645-8B03-494C-B943-724269FEAA3C}" destId="{D7D7965A-12CC-4B8F-9F74-4B26598A58F5}" srcOrd="0" destOrd="0" presId="urn:microsoft.com/office/officeart/2008/layout/VerticalCurvedList"/>
    <dgm:cxn modelId="{343BC1AC-2931-4815-AFEB-51670FF7561A}" type="presParOf" srcId="{36A56645-8B03-494C-B943-724269FEAA3C}" destId="{C7D20156-DD16-4620-ACB8-12A666CDF341}" srcOrd="1" destOrd="0" presId="urn:microsoft.com/office/officeart/2008/layout/VerticalCurvedList"/>
    <dgm:cxn modelId="{A39A3B3A-A50F-4C08-A3F5-4DF2A6A9E8FE}" type="presParOf" srcId="{36A56645-8B03-494C-B943-724269FEAA3C}" destId="{26D14BB3-F174-4D73-9617-4E3B2B30687B}" srcOrd="2" destOrd="0" presId="urn:microsoft.com/office/officeart/2008/layout/VerticalCurvedList"/>
    <dgm:cxn modelId="{3DE93583-2432-4434-AADA-F4F21674081E}" type="presParOf" srcId="{36A56645-8B03-494C-B943-724269FEAA3C}" destId="{4234AAD8-3288-466A-AFD9-271571E474A5}" srcOrd="3" destOrd="0" presId="urn:microsoft.com/office/officeart/2008/layout/VerticalCurvedList"/>
    <dgm:cxn modelId="{F3FD53BD-5C88-4C46-A968-BDA6689F737C}" type="presParOf" srcId="{D26E6D03-73A2-4C36-B814-AC7F18AF816E}" destId="{1591A707-0A8F-40CB-A731-582D9E2D7EFF}" srcOrd="1" destOrd="0" presId="urn:microsoft.com/office/officeart/2008/layout/VerticalCurvedList"/>
    <dgm:cxn modelId="{83465939-0BBF-4A53-BEEB-34088D7A5742}" type="presParOf" srcId="{D26E6D03-73A2-4C36-B814-AC7F18AF816E}" destId="{4FB5D66A-2177-46E4-9DDA-B33407EC6299}" srcOrd="2" destOrd="0" presId="urn:microsoft.com/office/officeart/2008/layout/VerticalCurvedList"/>
    <dgm:cxn modelId="{4C6353BD-1B95-4BE3-8726-133717DA0B44}" type="presParOf" srcId="{4FB5D66A-2177-46E4-9DDA-B33407EC6299}" destId="{B79E036C-728C-42D6-9A3E-7FD5A4640A5E}" srcOrd="0" destOrd="0" presId="urn:microsoft.com/office/officeart/2008/layout/VerticalCurvedList"/>
    <dgm:cxn modelId="{15D61842-192E-48A3-91A3-B5CC8A2811FB}" type="presParOf" srcId="{D26E6D03-73A2-4C36-B814-AC7F18AF816E}" destId="{31AB2E00-9996-451E-8DB1-928AD64B37A2}" srcOrd="3" destOrd="0" presId="urn:microsoft.com/office/officeart/2008/layout/VerticalCurvedList"/>
    <dgm:cxn modelId="{7565C64B-4FE0-4399-913F-D9412BB4B2BD}" type="presParOf" srcId="{D26E6D03-73A2-4C36-B814-AC7F18AF816E}" destId="{616B1F16-E6BF-410D-8601-1720B092A692}" srcOrd="4" destOrd="0" presId="urn:microsoft.com/office/officeart/2008/layout/VerticalCurvedList"/>
    <dgm:cxn modelId="{34518DF6-1CD7-4577-96FD-A01A524A36AF}" type="presParOf" srcId="{616B1F16-E6BF-410D-8601-1720B092A692}" destId="{C25E939E-DABF-4797-827F-5EA6108262EB}" srcOrd="0" destOrd="0" presId="urn:microsoft.com/office/officeart/2008/layout/VerticalCurvedList"/>
    <dgm:cxn modelId="{E8E8457A-B8A4-48F5-AC48-8CFDC8C1BBF8}" type="presParOf" srcId="{D26E6D03-73A2-4C36-B814-AC7F18AF816E}" destId="{133F7D5E-62C2-4BD3-90F6-683094AA7436}" srcOrd="5" destOrd="0" presId="urn:microsoft.com/office/officeart/2008/layout/VerticalCurvedList"/>
    <dgm:cxn modelId="{97D472C9-2369-4785-85BD-36EF6B623F51}" type="presParOf" srcId="{D26E6D03-73A2-4C36-B814-AC7F18AF816E}" destId="{604D724C-3E70-4325-B066-454F3FEF15E1}" srcOrd="6" destOrd="0" presId="urn:microsoft.com/office/officeart/2008/layout/VerticalCurvedList"/>
    <dgm:cxn modelId="{55768044-BCE1-432C-9F08-055EA2391268}" type="presParOf" srcId="{604D724C-3E70-4325-B066-454F3FEF15E1}" destId="{47B46ED6-FD34-4631-90AC-DFDEDC3D9F29}" srcOrd="0" destOrd="0" presId="urn:microsoft.com/office/officeart/2008/layout/VerticalCurvedList"/>
    <dgm:cxn modelId="{437D7CBD-EED6-4ECC-963F-33AB7F14A99B}" type="presParOf" srcId="{D26E6D03-73A2-4C36-B814-AC7F18AF816E}" destId="{A8EA2A1C-251E-408F-836F-2A797161AE5A}" srcOrd="7" destOrd="0" presId="urn:microsoft.com/office/officeart/2008/layout/VerticalCurvedList"/>
    <dgm:cxn modelId="{A2B570AD-02F3-49E5-B64F-0768A163DEE7}" type="presParOf" srcId="{D26E6D03-73A2-4C36-B814-AC7F18AF816E}" destId="{B73572AC-BCD9-48B8-82B2-8D3B19AE975A}" srcOrd="8" destOrd="0" presId="urn:microsoft.com/office/officeart/2008/layout/VerticalCurvedList"/>
    <dgm:cxn modelId="{A3D11F4C-2170-427A-B5DD-6EF6A7E8BC9A}" type="presParOf" srcId="{B73572AC-BCD9-48B8-82B2-8D3B19AE975A}" destId="{A0141593-6743-4DAA-BC2F-ECCF382D48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4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972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18.10.2022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212976"/>
            <a:ext cx="8424936" cy="31490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«Формирование и развитие деятельности отделения при пятидневном (в неделю) круглосуточном проживании в СПб ГБСУСО «ДДИ № 4». Опыт, проблемы, перспективы»</a:t>
            </a: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Специалист по социальной работе СПб ГБ</a:t>
            </a:r>
            <a:r>
              <a:rPr lang="ru-RU" sz="1800" dirty="0" smtClean="0">
                <a:solidFill>
                  <a:schemeClr val="tx1"/>
                </a:solidFill>
              </a:rPr>
              <a:t>СУ СО «ДДИ № 4»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Елистратова Ирина Валерьевна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457829"/>
            <a:ext cx="9108504" cy="99694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2000" b="1" dirty="0">
                <a:solidFill>
                  <a:prstClr val="black"/>
                </a:solidFill>
              </a:rPr>
              <a:t>Семинар: </a:t>
            </a:r>
            <a:r>
              <a:rPr lang="ru-RU" sz="2000" b="1" dirty="0" smtClean="0">
                <a:solidFill>
                  <a:prstClr val="black"/>
                </a:solidFill>
              </a:rPr>
              <a:t>«Формирование ценностей позитивного родительства в семьях с детьми-инвалидами. Опыт работы в государственных стационарных учреждений социального обслуживания, находящихся в ведении Комитета по социальной политике Санкт-Петербурга»</a:t>
            </a:r>
            <a:endParaRPr lang="ru-RU" sz="24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84249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/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sz="1300" b="1" dirty="0" smtClean="0"/>
              <a:t>«Дом-интернат для детей с отклонениями в умственном развитии № 4»</a:t>
            </a:r>
            <a:endParaRPr lang="ru-RU" sz="13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133" t="20894" r="31466" b="12381"/>
          <a:stretch/>
        </p:blipFill>
        <p:spPr>
          <a:xfrm>
            <a:off x="7884368" y="4365104"/>
            <a:ext cx="1068794" cy="1282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813783"/>
            <a:ext cx="5408021" cy="305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55576" y="508518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Отделение пятидневном (в неделю) круглосуточном проживании в</a:t>
            </a:r>
            <a:r>
              <a:rPr lang="ru-RU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ведена </a:t>
            </a:r>
            <a:r>
              <a:rPr lang="ru-RU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создания благоприятных условий для сохранения семейных связей и поддержания роли семьи в жизни ребёнка с учётом интересов </a:t>
            </a:r>
            <a:r>
              <a:rPr lang="ru-RU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семьи.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404664"/>
            <a:ext cx="7272808" cy="109004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01.07.2019 ГОДА ОТКРЫЛОСЬ ОТДЕЛЕНИЕ ПРИ ПЯТИДНЕВНОМ (В НЕДЕЛЮ)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КРУГЛОСУТОЧНОМ ПРОЖИВАНИИ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2420888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соответствии с распоряжением Комитета по социальной политике Санкт-Петербурга № 245-р от 06.05.2019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58697652"/>
              </p:ext>
            </p:extLst>
          </p:nvPr>
        </p:nvGraphicFramePr>
        <p:xfrm>
          <a:off x="457200" y="980728"/>
          <a:ext cx="8229600" cy="5229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043608" y="188639"/>
            <a:ext cx="7272808" cy="60232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ОСНОВНЫЕ ЗАДАЧИ В ОТНОШЕНИИ ПСУ: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1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58858545"/>
              </p:ext>
            </p:extLst>
          </p:nvPr>
        </p:nvGraphicFramePr>
        <p:xfrm>
          <a:off x="603504" y="1833431"/>
          <a:ext cx="800094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67544" y="391532"/>
            <a:ext cx="4104456" cy="8772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ПОСТУПЛЕНИЕ В </a:t>
            </a:r>
            <a:br>
              <a:rPr lang="ru-RU" sz="20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СПБ ГБСУСО «ДДИ №4»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0648"/>
            <a:ext cx="3781953" cy="2475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4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5" t="4486" r="5321" b="10961"/>
          <a:stretch/>
        </p:blipFill>
        <p:spPr>
          <a:xfrm rot="21409184">
            <a:off x="523715" y="870597"/>
            <a:ext cx="3989258" cy="5475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9944">
            <a:off x="4500268" y="964617"/>
            <a:ext cx="3628152" cy="2716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8967">
            <a:off x="5020796" y="3819592"/>
            <a:ext cx="3586437" cy="2689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043608" y="188639"/>
            <a:ext cx="7272808" cy="602327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КОНТРОЛЬ И МОНИТОРИНГ РАБОТЫ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43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260648"/>
            <a:ext cx="7272808" cy="792088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ПРИ ОТСУТСТВИИ ПСУ В СПБ ГБСУСО «ДДИ № 4»: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36635518"/>
              </p:ext>
            </p:extLst>
          </p:nvPr>
        </p:nvGraphicFramePr>
        <p:xfrm>
          <a:off x="146304" y="1340768"/>
          <a:ext cx="873420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6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3672408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043608" y="404664"/>
            <a:ext cx="7272808" cy="602327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ЕЖЕНЕДЕЛЬНЫЕ РАБОЧИЕ СОВЕЩАНИЯ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917824"/>
            <a:ext cx="4835049" cy="362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712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13588" y="1587701"/>
            <a:ext cx="8640960" cy="1117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Реализует комплекс мероприятий, направленных на оказание социальной, психологической, педагогической, медицинской и правовой помощи для семей, воспитывающих детей-инвалидов.</a:t>
            </a:r>
            <a:endParaRPr lang="ru-RU" sz="1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188639"/>
            <a:ext cx="7272808" cy="1224137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«ЦЕНТР СОЦИАЛЬНОГО СОПРОВОЖДЕНИЯ ДЕТЕЙ-ИНВАЛИДОВ С ПСИХОФИЗИЧЕСКИМИ НАРУШЕНИЯМИ И ИХ СЕМЕЙ «ВМЕСТЕ»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552891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05549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60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27" name="Объект 2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18868117"/>
              </p:ext>
            </p:extLst>
          </p:nvPr>
        </p:nvGraphicFramePr>
        <p:xfrm>
          <a:off x="914400" y="548680"/>
          <a:ext cx="7772400" cy="5471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445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28402566"/>
              </p:ext>
            </p:extLst>
          </p:nvPr>
        </p:nvGraphicFramePr>
        <p:xfrm>
          <a:off x="914400" y="2060575"/>
          <a:ext cx="7772400" cy="395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43608" y="404664"/>
            <a:ext cx="7272808" cy="1224136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ПРЕБЫВАНИЕ ДЕТЕЙ НА ОТДЕЛЕНИИ ПРИ ПЯТИДНЕВНОМ (В НЕДЕЛЮ) КРУГЛОСУТОЧНОМ ПРОЖИВАНИИ ПОЗВОЛЯЕТ: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541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935" y="1635213"/>
            <a:ext cx="4055394" cy="2873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1083</TotalTime>
  <Words>501</Words>
  <Application>Microsoft Office PowerPoint</Application>
  <PresentationFormat>Экран (4:3)</PresentationFormat>
  <Paragraphs>74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Impact</vt:lpstr>
      <vt:lpstr>Times New Roman</vt:lpstr>
      <vt:lpstr>Wingdings 2</vt:lpstr>
      <vt:lpstr>Справедливость</vt:lpstr>
      <vt:lpstr>  Семинар: «Формирование ценностей позитивного родительства в семьях с детьми-инвалидами. Опыт работы в государственных стационарных учреждений социального обслуживания, находящихся в ведении Комитета по социальной политике Санкт-Петербурга»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Юлия</cp:lastModifiedBy>
  <cp:revision>140</cp:revision>
  <cp:lastPrinted>2021-09-02T06:42:30Z</cp:lastPrinted>
  <dcterms:created xsi:type="dcterms:W3CDTF">2015-10-13T19:40:28Z</dcterms:created>
  <dcterms:modified xsi:type="dcterms:W3CDTF">2022-10-18T10:24:00Z</dcterms:modified>
</cp:coreProperties>
</file>