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9" r:id="rId2"/>
  </p:sldMasterIdLst>
  <p:notesMasterIdLst>
    <p:notesMasterId r:id="rId15"/>
  </p:notesMasterIdLst>
  <p:sldIdLst>
    <p:sldId id="256" r:id="rId3"/>
    <p:sldId id="257" r:id="rId4"/>
    <p:sldId id="261" r:id="rId5"/>
    <p:sldId id="260" r:id="rId6"/>
    <p:sldId id="264" r:id="rId7"/>
    <p:sldId id="269" r:id="rId8"/>
    <p:sldId id="268" r:id="rId9"/>
    <p:sldId id="265" r:id="rId10"/>
    <p:sldId id="266" r:id="rId11"/>
    <p:sldId id="267" r:id="rId12"/>
    <p:sldId id="262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48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Основные виды деятельности "Центра "Вместе""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E594EC-18EB-482C-AF6C-5450F80B51EE}" type="CATEGORYNAME">
                      <a:rPr lang="ru-RU" smtClean="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6B4F02B-B6D9-4BFB-9A43-D92108BE2AC1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AEC01A8-B992-4473-B29C-D50E86AEC113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7F59AF9-4DE9-4461-9016-3A8E294B73FB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AB5F79A-CC8B-4F70-AD59-CAB659AC37CD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D81E90-5FA1-4E23-BB7A-CEC34E6C8E4B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7572526-544A-46E4-97AE-1015A07144B8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E3E41D-0DB0-4ED9-96EA-3C7431E0B973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A23CBD8-A0E4-40CA-94A3-8361F4A50041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C2A8675-E534-43F3-B663-162713B55064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9E8C1B-086D-4D63-9071-3E45E85BB176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94129420872752"/>
                      <c:h val="3.941336441336441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0EF0050-FD73-4447-A093-E17371038BCB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16546762589926"/>
                      <c:h val="9.493006993006993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2D8F98-9422-40CF-B083-E95F9B379420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Индивидуальное консультирование</c:v>
                </c:pt>
                <c:pt idx="1">
                  <c:v>Онлайн-консультирование</c:v>
                </c:pt>
                <c:pt idx="2">
                  <c:v>Групповое консультирование</c:v>
                </c:pt>
                <c:pt idx="3">
                  <c:v>Родительский клуб</c:v>
                </c:pt>
                <c:pt idx="4">
                  <c:v>Психологическая группа поддержки</c:v>
                </c:pt>
                <c:pt idx="5">
                  <c:v>Мастер-классы</c:v>
                </c:pt>
                <c:pt idx="6">
                  <c:v>Психологические тренинги</c:v>
                </c:pt>
                <c:pt idx="7">
                  <c:v>Обучающие прямые эфиры</c:v>
                </c:pt>
                <c:pt idx="8">
                  <c:v>Обучение развивающему уходу за детьми</c:v>
                </c:pt>
                <c:pt idx="9">
                  <c:v>Служба медиации</c:v>
                </c:pt>
                <c:pt idx="10">
                  <c:v>Содействие в поступлении</c:v>
                </c:pt>
                <c:pt idx="11">
                  <c:v>Помощь во взаимодействии с учреждениями</c:v>
                </c:pt>
                <c:pt idx="12">
                  <c:v>Прокат ТСР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23BC6-7D50-44D5-B8B6-2A5BF40053F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A5369E83-B882-4EA7-9465-9AF31EF85986}" type="pres">
      <dgm:prSet presAssocID="{1B423BC6-7D50-44D5-B8B6-2A5BF40053F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0A3FA05-6DC5-4C0C-B90A-ADA9552595EF}" type="presOf" srcId="{1B423BC6-7D50-44D5-B8B6-2A5BF40053F9}" destId="{A5369E83-B882-4EA7-9465-9AF31EF85986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E4E1A-C7AC-4BBF-86D3-57E9261DA9AA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F5AD0-2173-4479-B306-E2FC072902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911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5AD0-2173-4479-B306-E2FC072902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146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5AD0-2173-4479-B306-E2FC072902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3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9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132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25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Прямоугольник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Прямоугольник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11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5564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5438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6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2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053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оугольник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16149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45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847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824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95606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99079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93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01860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8107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723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011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24499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43036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655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29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>
                <a:solidFill>
                  <a:srgbClr val="775F55"/>
                </a:solidFill>
              </a:rPr>
              <a:pPr>
                <a:defRPr/>
              </a:pPr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775F55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0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BF568D-6DF4-4470-B706-43D041844A5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2064908-2391-43A2-9944-AE084B17C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4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>
                <a:solidFill>
                  <a:srgbClr val="775F55"/>
                </a:solidFill>
              </a:rPr>
              <a:pPr/>
              <a:t>27.10.2023</a:t>
            </a:fld>
            <a:endParaRPr lang="ru-RU">
              <a:solidFill>
                <a:srgbClr val="775F5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775F55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16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068" y="3200399"/>
            <a:ext cx="11713580" cy="3211975"/>
          </a:xfrm>
        </p:spPr>
        <p:txBody>
          <a:bodyPr>
            <a:normAutofit/>
          </a:bodyPr>
          <a:lstStyle/>
          <a:p>
            <a:pPr algn="r"/>
            <a:endParaRPr lang="ru-RU" sz="2800" dirty="0" smtClean="0"/>
          </a:p>
          <a:p>
            <a:pPr algn="r"/>
            <a:endParaRPr lang="ru-RU" sz="2800" dirty="0" smtClean="0"/>
          </a:p>
          <a:p>
            <a:pPr algn="r"/>
            <a:endParaRPr lang="ru-RU" sz="2800" dirty="0"/>
          </a:p>
          <a:p>
            <a:pPr algn="r"/>
            <a:endParaRPr lang="ru-RU" sz="2800" dirty="0"/>
          </a:p>
          <a:p>
            <a:pPr algn="r"/>
            <a:endParaRPr lang="ru-RU" sz="1900" dirty="0" smtClean="0"/>
          </a:p>
          <a:p>
            <a:pPr algn="r"/>
            <a:r>
              <a:rPr lang="ru-RU" sz="1900" dirty="0" smtClean="0"/>
              <a:t>Психолог </a:t>
            </a:r>
            <a:r>
              <a:rPr lang="ru-RU" sz="1900" dirty="0"/>
              <a:t>в социальной сфере </a:t>
            </a:r>
            <a:br>
              <a:rPr lang="ru-RU" sz="1900" dirty="0"/>
            </a:br>
            <a:r>
              <a:rPr lang="ru-RU" sz="1900" dirty="0" err="1" smtClean="0"/>
              <a:t>Гайнетдинова</a:t>
            </a:r>
            <a:r>
              <a:rPr lang="ru-RU" sz="1900" dirty="0" smtClean="0"/>
              <a:t> Оксана Николаевна</a:t>
            </a:r>
            <a:endParaRPr lang="ru-RU" sz="19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2105370"/>
          </a:xfrm>
        </p:spPr>
        <p:txBody>
          <a:bodyPr>
            <a:normAutofit/>
          </a:bodyPr>
          <a:lstStyle/>
          <a:p>
            <a:r>
              <a:rPr lang="ru-RU" sz="2100" b="1" dirty="0">
                <a:solidFill>
                  <a:schemeClr val="tx1"/>
                </a:solidFill>
              </a:rPr>
              <a:t>ВЗАИМОДЕЙСТВИЕ СЕМЬИ И ЦЕНТРА «ВМЕСТЕ</a:t>
            </a:r>
            <a:r>
              <a:rPr lang="ru-RU" sz="2100" b="1" dirty="0" smtClean="0">
                <a:solidFill>
                  <a:schemeClr val="tx1"/>
                </a:solidFill>
              </a:rPr>
              <a:t>» </a:t>
            </a:r>
            <a:r>
              <a:rPr lang="ru-RU" sz="2100" b="1" dirty="0">
                <a:solidFill>
                  <a:schemeClr val="tx1"/>
                </a:solidFill>
              </a:rPr>
              <a:t/>
            </a:r>
            <a:br>
              <a:rPr lang="ru-RU" sz="2100" b="1" dirty="0">
                <a:solidFill>
                  <a:schemeClr val="tx1"/>
                </a:solidFill>
              </a:rPr>
            </a:br>
            <a:r>
              <a:rPr lang="ru-RU" sz="2100" b="1" dirty="0">
                <a:solidFill>
                  <a:schemeClr val="tx1"/>
                </a:solidFill>
              </a:rPr>
              <a:t>КАК ОСОБАЯ КУЛЬТУРА СОЦИАЛЬНО-ПСИХОЛОГИЧЕСКОГО СОПРОВОЖДЕНИЯ</a:t>
            </a:r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0390" y="424213"/>
            <a:ext cx="11435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dirty="0" smtClean="0"/>
              <a:t>«Дом-интернат для детей с отклонениями в умственном развитии № 4»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076" y="3200399"/>
            <a:ext cx="3886415" cy="347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9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287944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Заботу </a:t>
            </a:r>
            <a:r>
              <a:rPr lang="ru-RU" dirty="0"/>
              <a:t>и любовь родной семьи заменить </a:t>
            </a:r>
            <a:r>
              <a:rPr lang="ru-RU" dirty="0" smtClean="0"/>
              <a:t>невозможно…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sz="quarter" idx="1"/>
          </p:nvPr>
        </p:nvSpPr>
        <p:spPr>
          <a:xfrm>
            <a:off x="675189" y="1562582"/>
            <a:ext cx="5614399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dirty="0" smtClean="0"/>
              <a:t>Для </a:t>
            </a:r>
            <a:r>
              <a:rPr lang="ru-RU" sz="2400" dirty="0"/>
              <a:t>поддержки семей в решении воспитания </a:t>
            </a:r>
            <a:r>
              <a:rPr lang="ru-RU" sz="2400" dirty="0" smtClean="0"/>
              <a:t>особенного </a:t>
            </a:r>
            <a:r>
              <a:rPr lang="ru-RU" sz="2400" dirty="0"/>
              <a:t>ребенка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стенах своего </a:t>
            </a:r>
            <a:r>
              <a:rPr lang="ru-RU" sz="2400" b="1" dirty="0"/>
              <a:t>родного </a:t>
            </a:r>
            <a:r>
              <a:rPr lang="ru-RU" sz="2400" b="1" dirty="0" smtClean="0"/>
              <a:t>дома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3</a:t>
            </a:r>
            <a:r>
              <a:rPr lang="ru-RU" sz="2400" dirty="0" smtClean="0"/>
              <a:t>0 января 2020 года открыл своё уютное пространство </a:t>
            </a:r>
            <a:r>
              <a:rPr lang="ru-RU" sz="2400" b="1" dirty="0" smtClean="0"/>
              <a:t>Центр «Вместе».</a:t>
            </a:r>
            <a:endParaRPr lang="ru-RU" sz="24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362" y="2079080"/>
            <a:ext cx="4999038" cy="3749278"/>
          </a:xfrm>
        </p:spPr>
      </p:pic>
    </p:spTree>
    <p:extLst>
      <p:ext uri="{BB962C8B-B14F-4D97-AF65-F5344CB8AC3E}">
        <p14:creationId xmlns:p14="http://schemas.microsoft.com/office/powerpoint/2010/main" val="29966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7135" y="1631091"/>
            <a:ext cx="11561805" cy="29532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300" dirty="0"/>
              <a:t>Мы оказываем поддержку и комплексную помощь семьям, </a:t>
            </a:r>
            <a:br>
              <a:rPr lang="ru-RU" sz="3300" dirty="0"/>
            </a:br>
            <a:r>
              <a:rPr lang="ru-RU" sz="3300" dirty="0"/>
              <a:t>воспитывающих детей с инвалидностью, </a:t>
            </a:r>
            <a:r>
              <a:rPr lang="ru-RU" sz="3300" dirty="0" smtClean="0"/>
              <a:t/>
            </a:r>
            <a:br>
              <a:rPr lang="ru-RU" sz="3300" dirty="0" smtClean="0"/>
            </a:br>
            <a:r>
              <a:rPr lang="ru-RU" sz="3300" dirty="0" smtClean="0"/>
              <a:t>а </a:t>
            </a:r>
            <a:r>
              <a:rPr lang="ru-RU" sz="3300" dirty="0"/>
              <a:t>также семьям, </a:t>
            </a:r>
            <a:r>
              <a:rPr lang="ru-RU" sz="3300" dirty="0" smtClean="0"/>
              <a:t/>
            </a:r>
            <a:br>
              <a:rPr lang="ru-RU" sz="3300" dirty="0" smtClean="0"/>
            </a:br>
            <a:r>
              <a:rPr lang="ru-RU" sz="3300" dirty="0" smtClean="0"/>
              <a:t>воспитывающих </a:t>
            </a:r>
            <a:r>
              <a:rPr lang="ru-RU" sz="3300" dirty="0"/>
              <a:t>детей с ограниченными возможностями </a:t>
            </a:r>
            <a:r>
              <a:rPr lang="ru-RU" sz="3300" dirty="0" smtClean="0"/>
              <a:t>здоровья </a:t>
            </a:r>
            <a:r>
              <a:rPr lang="ru-RU" sz="3300" b="1" dirty="0" smtClean="0"/>
              <a:t>по </a:t>
            </a:r>
            <a:r>
              <a:rPr lang="ru-RU" sz="3300" b="1" dirty="0"/>
              <a:t>всей России</a:t>
            </a:r>
            <a:r>
              <a:rPr lang="ru-RU" sz="3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97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19944" y="399608"/>
            <a:ext cx="10363200" cy="1143000"/>
          </a:xfrm>
        </p:spPr>
        <p:txBody>
          <a:bodyPr/>
          <a:lstStyle/>
          <a:p>
            <a:pPr algn="r"/>
            <a:r>
              <a:rPr lang="ru-RU" dirty="0" smtClean="0"/>
              <a:t>Наши специалисты: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25264935"/>
              </p:ext>
            </p:extLst>
          </p:nvPr>
        </p:nvGraphicFramePr>
        <p:xfrm>
          <a:off x="7192963" y="1447800"/>
          <a:ext cx="4999037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965" y="1822919"/>
            <a:ext cx="2369355" cy="457239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944048" y="2171680"/>
            <a:ext cx="995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Логопед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68552" y="3739785"/>
            <a:ext cx="13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Дефектолог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24666" y="5246629"/>
            <a:ext cx="1634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Врач - педиатр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490" y="1822919"/>
            <a:ext cx="2365453" cy="45723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7691" y="1822919"/>
            <a:ext cx="2365453" cy="45723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1630" y="1822919"/>
            <a:ext cx="2371550" cy="45723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5130" y="2171680"/>
            <a:ext cx="1121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Психолог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41530" y="3601285"/>
            <a:ext cx="120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Педагог – </a:t>
            </a:r>
            <a:br>
              <a:rPr lang="ru-RU" dirty="0" smtClean="0"/>
            </a:br>
            <a:r>
              <a:rPr lang="ru-RU" dirty="0" smtClean="0"/>
              <a:t>психолог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595578" y="5108129"/>
            <a:ext cx="161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Медицинский </a:t>
            </a:r>
            <a:br>
              <a:rPr lang="ru-RU" dirty="0" smtClean="0"/>
            </a:br>
            <a:r>
              <a:rPr lang="ru-RU" dirty="0" smtClean="0"/>
              <a:t>психолог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9465276" y="524662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Юрисконсульт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465276" y="3462785"/>
            <a:ext cx="16919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Специалист </a:t>
            </a:r>
            <a:br>
              <a:rPr lang="ru-RU" dirty="0" smtClean="0"/>
            </a:br>
            <a:r>
              <a:rPr lang="ru-RU" dirty="0" smtClean="0"/>
              <a:t>по социальной </a:t>
            </a:r>
            <a:br>
              <a:rPr lang="ru-RU" dirty="0" smtClean="0"/>
            </a:br>
            <a:r>
              <a:rPr lang="ru-RU" dirty="0" smtClean="0"/>
              <a:t>реабилитации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494130" y="1894681"/>
            <a:ext cx="16342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Специалист </a:t>
            </a:r>
            <a:br>
              <a:rPr lang="ru-RU" dirty="0" smtClean="0"/>
            </a:br>
            <a:r>
              <a:rPr lang="ru-RU" dirty="0" smtClean="0"/>
              <a:t>по социальной</a:t>
            </a:r>
            <a:br>
              <a:rPr lang="ru-RU" dirty="0" smtClean="0"/>
            </a:br>
            <a:r>
              <a:rPr lang="ru-RU" dirty="0" smtClean="0"/>
              <a:t>работе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598508" y="2033180"/>
            <a:ext cx="15231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Врач</a:t>
            </a:r>
            <a:br>
              <a:rPr lang="ru-RU" dirty="0" smtClean="0"/>
            </a:br>
            <a:r>
              <a:rPr lang="ru-RU" dirty="0" err="1" smtClean="0"/>
              <a:t>реабилитолог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801993" y="3739784"/>
            <a:ext cx="1116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Невролог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657749" y="5176067"/>
            <a:ext cx="1404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Инструктор </a:t>
            </a:r>
            <a:br>
              <a:rPr lang="ru-RU" dirty="0" smtClean="0"/>
            </a:br>
            <a:r>
              <a:rPr lang="ru-RU" dirty="0" smtClean="0"/>
              <a:t>по АФК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64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326929664"/>
              </p:ext>
            </p:extLst>
          </p:nvPr>
        </p:nvGraphicFramePr>
        <p:xfrm>
          <a:off x="914400" y="137160"/>
          <a:ext cx="10591800" cy="653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41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Преемственность ПНИ…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8411" y="2920484"/>
            <a:ext cx="110139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Беседы с родителями и значимыми родственниками  </a:t>
            </a:r>
            <a:b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 том, где будет жить и социализироваться ребенок </a:t>
            </a:r>
            <a:b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после 18 лет.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0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Организация и сопровождение семьи на ознакомительные экскурсии по учреждениям.</a:t>
            </a:r>
            <a:endParaRPr lang="ru-RU" sz="3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73" y="142901"/>
            <a:ext cx="2852072" cy="254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75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657223"/>
              </p:ext>
            </p:extLst>
          </p:nvPr>
        </p:nvGraphicFramePr>
        <p:xfrm>
          <a:off x="644033" y="955696"/>
          <a:ext cx="6994299" cy="4623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116"/>
                <a:gridCol w="5211110"/>
                <a:gridCol w="1159073"/>
              </a:tblGrid>
              <a:tr h="7575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п/п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Наименование показателей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</a:rPr>
                        <a:t>Всего: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64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Индивидуальное консультирование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198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Групповое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обучающее консультирование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психологический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тренинг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родительский клуб, круглый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 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6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 онлайн эфиры на Интернет-ресурсах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6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Дистанционная консультация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46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Безвозмездное временное пользование ТСР, обучение их эксплуатации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7798970" y="2735177"/>
            <a:ext cx="763606" cy="6433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36739" y="1110758"/>
            <a:ext cx="3096344" cy="185278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4 </a:t>
            </a:r>
            <a:r>
              <a:rPr lang="ru-RU" sz="2400" b="1" dirty="0">
                <a:solidFill>
                  <a:prstClr val="black"/>
                </a:solidFill>
              </a:rPr>
              <a:t>ребенка</a:t>
            </a:r>
          </a:p>
          <a:p>
            <a:pPr algn="ctr"/>
            <a:endParaRPr lang="ru-RU" sz="1600" dirty="0">
              <a:solidFill>
                <a:prstClr val="black"/>
              </a:solidFill>
            </a:endParaRPr>
          </a:p>
          <a:p>
            <a:pPr algn="ctr"/>
            <a:r>
              <a:rPr lang="ru-RU" sz="1600" dirty="0">
                <a:solidFill>
                  <a:prstClr val="black"/>
                </a:solidFill>
              </a:rPr>
              <a:t>перевод с постоянного проживания на 5-ти дневного отделение</a:t>
            </a:r>
          </a:p>
          <a:p>
            <a:pPr algn="ctr"/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404080" y="3150185"/>
            <a:ext cx="3096344" cy="185278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29 </a:t>
            </a:r>
            <a:r>
              <a:rPr lang="ru-RU" sz="2400" b="1" dirty="0">
                <a:solidFill>
                  <a:prstClr val="black"/>
                </a:solidFill>
              </a:rPr>
              <a:t>детей</a:t>
            </a:r>
          </a:p>
          <a:p>
            <a:pPr algn="ctr"/>
            <a:endParaRPr lang="ru-RU" sz="1600" dirty="0">
              <a:solidFill>
                <a:prstClr val="black"/>
              </a:solidFill>
            </a:endParaRPr>
          </a:p>
          <a:p>
            <a:pPr algn="ctr"/>
            <a:r>
              <a:rPr lang="ru-RU" sz="1600" dirty="0">
                <a:solidFill>
                  <a:prstClr val="black"/>
                </a:solidFill>
              </a:rPr>
              <a:t>вернулись в семьи</a:t>
            </a:r>
          </a:p>
          <a:p>
            <a:pPr algn="ctr"/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9570449" y="5115616"/>
            <a:ext cx="763606" cy="6433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8563" y="5871637"/>
            <a:ext cx="6867959" cy="6799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Все семьи сопровождаются специалистами «Центра «Вместе»</a:t>
            </a:r>
          </a:p>
        </p:txBody>
      </p:sp>
    </p:spTree>
    <p:extLst>
      <p:ext uri="{BB962C8B-B14F-4D97-AF65-F5344CB8AC3E}">
        <p14:creationId xmlns:p14="http://schemas.microsoft.com/office/powerpoint/2010/main" val="245436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432" y="532023"/>
            <a:ext cx="3518911" cy="264056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50" y="532024"/>
            <a:ext cx="3520756" cy="264084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3663561"/>
            <a:ext cx="3520756" cy="26405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344" y="3631530"/>
            <a:ext cx="3563462" cy="26725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" y="532024"/>
            <a:ext cx="3514898" cy="26405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1432" y="3663561"/>
            <a:ext cx="3520756" cy="264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0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5" y="198733"/>
            <a:ext cx="3213634" cy="30529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319" y="198733"/>
            <a:ext cx="2856886" cy="30764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675" y="241716"/>
            <a:ext cx="4389947" cy="31054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3431797"/>
            <a:ext cx="2869495" cy="3082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09" y="3441946"/>
            <a:ext cx="2988877" cy="30719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418" y="3653060"/>
            <a:ext cx="2860787" cy="286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06379" y="212328"/>
            <a:ext cx="10363200" cy="773499"/>
          </a:xfrm>
        </p:spPr>
        <p:txBody>
          <a:bodyPr/>
          <a:lstStyle/>
          <a:p>
            <a:pPr algn="r"/>
            <a:r>
              <a:rPr lang="ru-RU" dirty="0" smtClean="0"/>
              <a:t>Обратная связь от родителей: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6" y="162076"/>
            <a:ext cx="3815152" cy="3309529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45" y="2897830"/>
            <a:ext cx="4187034" cy="36946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51" y="1485287"/>
            <a:ext cx="3262773" cy="2450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64" y="4054052"/>
            <a:ext cx="3316834" cy="25367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9" y="1238120"/>
            <a:ext cx="3303957" cy="18406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84" y="4999446"/>
            <a:ext cx="4040659" cy="162000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29" y="3227026"/>
            <a:ext cx="4358767" cy="186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6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ВИКТОР ФРАНКЛ 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963084" y="2634435"/>
            <a:ext cx="10363200" cy="3482159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>
              <a:lnSpc>
                <a:spcPct val="150000"/>
              </a:lnSpc>
            </a:pPr>
            <a:r>
              <a:rPr lang="ru-RU" dirty="0" smtClean="0"/>
              <a:t>У </a:t>
            </a:r>
            <a:r>
              <a:rPr lang="ru-RU" dirty="0"/>
              <a:t>ЧЕЛОВЕКА МОЖНО ОТНЯТЬ </a:t>
            </a:r>
            <a:r>
              <a:rPr lang="ru-RU" dirty="0" smtClean="0"/>
              <a:t>ВСЁ, </a:t>
            </a:r>
            <a:br>
              <a:rPr lang="ru-RU" dirty="0" smtClean="0"/>
            </a:br>
            <a:r>
              <a:rPr lang="ru-RU" dirty="0" smtClean="0"/>
              <a:t>КРОМЕ </a:t>
            </a:r>
            <a:r>
              <a:rPr lang="ru-RU" dirty="0"/>
              <a:t>ОДНОГО — ПОСЛЕДНЕЙ ЧЕЛОВЕЧЕСКОЙ СВОБОДЫ: ВЫБИРАТЬ, КАК ОТНОСИТЬСЯ К ЛЮБЫМ ОБСТОЯТЕЛЬСТВАМ, ВЫБИРАТЬ, КАК РЕАГИРОВАТЬ НА НИХ. </a:t>
            </a:r>
          </a:p>
        </p:txBody>
      </p:sp>
    </p:spTree>
    <p:extLst>
      <p:ext uri="{BB962C8B-B14F-4D97-AF65-F5344CB8AC3E}">
        <p14:creationId xmlns:p14="http://schemas.microsoft.com/office/powerpoint/2010/main" val="99687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1" y="1498600"/>
            <a:ext cx="4999038" cy="447040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7010400" y="1447800"/>
            <a:ext cx="4572000" cy="457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404" y="392041"/>
            <a:ext cx="8547333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6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D34727DA-BE05-480E-80F2-0580CC0348F3}" vid="{60435DDA-E650-4337-B813-CB38B9F2FC91}"/>
    </a:ext>
  </a:extLst>
</a:theme>
</file>

<file path=ppt/theme/theme2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2196</TotalTime>
  <Words>163</Words>
  <Application>Microsoft Office PowerPoint</Application>
  <PresentationFormat>Широкоэкранный</PresentationFormat>
  <Paragraphs>78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Wingdings 2</vt:lpstr>
      <vt:lpstr>Тема1</vt:lpstr>
      <vt:lpstr>Справедливость</vt:lpstr>
      <vt:lpstr>ВЗАИМОДЕЙСТВИЕ СЕМЬИ И ЦЕНТРА «ВМЕСТЕ»  КАК ОСОБАЯ КУЛЬТУРА СОЦИАЛЬНО-ПСИХОЛОГИЧЕСКОГО СОПРОВОЖДЕНИЯ</vt:lpstr>
      <vt:lpstr> Заботу и любовь родной семьи заменить невозможно…</vt:lpstr>
      <vt:lpstr> Мы оказываем поддержку и комплексную помощь семьям,  воспитывающих детей с инвалидностью,  а также семьям,  воспитывающих детей с ограниченными возможностями здоровья по всей России.</vt:lpstr>
      <vt:lpstr>Наши специалисты:</vt:lpstr>
      <vt:lpstr>Презентация PowerPoint</vt:lpstr>
      <vt:lpstr>Преемственность ПНИ…</vt:lpstr>
      <vt:lpstr>Презентация PowerPoint</vt:lpstr>
      <vt:lpstr>Презентация PowerPoint</vt:lpstr>
      <vt:lpstr>Презентация PowerPoint</vt:lpstr>
      <vt:lpstr>Обратная связь от родителей:</vt:lpstr>
      <vt:lpstr>ВИКТОР ФРАНКЛ  </vt:lpstr>
      <vt:lpstr>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4</dc:creator>
  <cp:lastModifiedBy>4</cp:lastModifiedBy>
  <cp:revision>72</cp:revision>
  <dcterms:created xsi:type="dcterms:W3CDTF">2023-10-17T08:44:36Z</dcterms:created>
  <dcterms:modified xsi:type="dcterms:W3CDTF">2023-10-27T10:17:04Z</dcterms:modified>
</cp:coreProperties>
</file>