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7" r:id="rId12"/>
    <p:sldId id="266" r:id="rId13"/>
    <p:sldId id="271" r:id="rId14"/>
    <p:sldId id="268" r:id="rId15"/>
    <p:sldId id="269" r:id="rId16"/>
    <p:sldId id="270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56" autoAdjust="0"/>
  </p:normalViewPr>
  <p:slideViewPr>
    <p:cSldViewPr snapToGrid="0">
      <p:cViewPr varScale="1">
        <p:scale>
          <a:sx n="82" d="100"/>
          <a:sy n="82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256F21-8B18-4A47-9387-4BE920303C2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F98FDEE-C9E7-4244-95F1-59F73B132DAC}">
      <dgm:prSet phldrT="[Текст]" custT="1"/>
      <dgm:spPr/>
      <dgm:t>
        <a:bodyPr/>
        <a:lstStyle/>
        <a:p>
          <a:pPr algn="ctr"/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algn="ctr"/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gm:t>
    </dgm:pt>
    <dgm:pt modelId="{E7DCA3D6-16AC-4A6F-9A2D-13CE00A5884F}" type="par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E1F32B-21A4-480C-9D93-68E5BABBF905}" type="sib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0F8257-F2E7-4A90-A505-E1F624730947}" type="pres">
      <dgm:prSet presAssocID="{7A256F21-8B18-4A47-9387-4BE920303C28}" presName="Name0" presStyleCnt="0">
        <dgm:presLayoutVars>
          <dgm:chMax val="7"/>
          <dgm:chPref val="7"/>
          <dgm:dir/>
        </dgm:presLayoutVars>
      </dgm:prSet>
      <dgm:spPr/>
    </dgm:pt>
    <dgm:pt modelId="{6BD0D096-3F8D-422E-A2F0-2509E59CB076}" type="pres">
      <dgm:prSet presAssocID="{7A256F21-8B18-4A47-9387-4BE920303C28}" presName="Name1" presStyleCnt="0"/>
      <dgm:spPr/>
    </dgm:pt>
    <dgm:pt modelId="{57641EF9-A942-47C3-A0BB-AD64038946F6}" type="pres">
      <dgm:prSet presAssocID="{7A256F21-8B18-4A47-9387-4BE920303C28}" presName="cycle" presStyleCnt="0"/>
      <dgm:spPr/>
    </dgm:pt>
    <dgm:pt modelId="{B54AB81B-1C3A-4DEE-9D65-4755DF1A7852}" type="pres">
      <dgm:prSet presAssocID="{7A256F21-8B18-4A47-9387-4BE920303C28}" presName="srcNode" presStyleLbl="node1" presStyleIdx="0" presStyleCnt="1"/>
      <dgm:spPr/>
    </dgm:pt>
    <dgm:pt modelId="{05C12941-6829-4A9B-A84C-84F9EAFD6E60}" type="pres">
      <dgm:prSet presAssocID="{7A256F21-8B18-4A47-9387-4BE920303C28}" presName="conn" presStyleLbl="parChTrans1D2" presStyleIdx="0" presStyleCnt="1"/>
      <dgm:spPr/>
    </dgm:pt>
    <dgm:pt modelId="{507895D3-CACC-48F7-9E8F-5CF712F5E201}" type="pres">
      <dgm:prSet presAssocID="{7A256F21-8B18-4A47-9387-4BE920303C28}" presName="extraNode" presStyleLbl="node1" presStyleIdx="0" presStyleCnt="1"/>
      <dgm:spPr/>
    </dgm:pt>
    <dgm:pt modelId="{2DE5A123-72D9-475B-8D7F-14C2C8EC5466}" type="pres">
      <dgm:prSet presAssocID="{7A256F21-8B18-4A47-9387-4BE920303C28}" presName="dstNode" presStyleLbl="node1" presStyleIdx="0" presStyleCnt="1"/>
      <dgm:spPr/>
    </dgm:pt>
    <dgm:pt modelId="{3DAE903A-873F-4FAB-9EEA-3220FF7FFC15}" type="pres">
      <dgm:prSet presAssocID="{1F98FDEE-C9E7-4244-95F1-59F73B132DAC}" presName="text_1" presStyleLbl="node1" presStyleIdx="0" presStyleCnt="1" custLinFactNeighborX="22">
        <dgm:presLayoutVars>
          <dgm:bulletEnabled val="1"/>
        </dgm:presLayoutVars>
      </dgm:prSet>
      <dgm:spPr/>
    </dgm:pt>
    <dgm:pt modelId="{5F1D255A-4175-49AC-AA0C-921577334946}" type="pres">
      <dgm:prSet presAssocID="{1F98FDEE-C9E7-4244-95F1-59F73B132DAC}" presName="accent_1" presStyleCnt="0"/>
      <dgm:spPr/>
    </dgm:pt>
    <dgm:pt modelId="{E5816A61-91E9-49E7-AABE-27FCE426ED36}" type="pres">
      <dgm:prSet presAssocID="{1F98FDEE-C9E7-4244-95F1-59F73B132DAC}" presName="accentRepeatNode" presStyleLbl="solidFgAcc1" presStyleIdx="0" presStyleCnt="1" custScaleX="54743" custScaleY="54439"/>
      <dgm:spPr/>
    </dgm:pt>
  </dgm:ptLst>
  <dgm:cxnLst>
    <dgm:cxn modelId="{44A8E66C-D17D-4CCD-8579-7709AA845F69}" srcId="{7A256F21-8B18-4A47-9387-4BE920303C28}" destId="{1F98FDEE-C9E7-4244-95F1-59F73B132DAC}" srcOrd="0" destOrd="0" parTransId="{E7DCA3D6-16AC-4A6F-9A2D-13CE00A5884F}" sibTransId="{3AE1F32B-21A4-480C-9D93-68E5BABBF905}"/>
    <dgm:cxn modelId="{36FA424F-4B65-42E7-A93E-F23BE67EB941}" type="presOf" srcId="{3AE1F32B-21A4-480C-9D93-68E5BABBF905}" destId="{05C12941-6829-4A9B-A84C-84F9EAFD6E60}" srcOrd="0" destOrd="0" presId="urn:microsoft.com/office/officeart/2008/layout/VerticalCurvedList"/>
    <dgm:cxn modelId="{C57D6FAB-361B-4C29-9EFB-58E5BED7104C}" type="presOf" srcId="{7A256F21-8B18-4A47-9387-4BE920303C28}" destId="{210F8257-F2E7-4A90-A505-E1F624730947}" srcOrd="0" destOrd="0" presId="urn:microsoft.com/office/officeart/2008/layout/VerticalCurvedList"/>
    <dgm:cxn modelId="{1784D3F1-02F3-4093-B7B6-2AED799088C7}" type="presOf" srcId="{1F98FDEE-C9E7-4244-95F1-59F73B132DAC}" destId="{3DAE903A-873F-4FAB-9EEA-3220FF7FFC15}" srcOrd="0" destOrd="0" presId="urn:microsoft.com/office/officeart/2008/layout/VerticalCurvedList"/>
    <dgm:cxn modelId="{C8587948-BED5-4241-B4DF-E5ABE6782580}" type="presParOf" srcId="{210F8257-F2E7-4A90-A505-E1F624730947}" destId="{6BD0D096-3F8D-422E-A2F0-2509E59CB076}" srcOrd="0" destOrd="0" presId="urn:microsoft.com/office/officeart/2008/layout/VerticalCurvedList"/>
    <dgm:cxn modelId="{6ABE1349-28ED-4F28-89C2-EFD72B147482}" type="presParOf" srcId="{6BD0D096-3F8D-422E-A2F0-2509E59CB076}" destId="{57641EF9-A942-47C3-A0BB-AD64038946F6}" srcOrd="0" destOrd="0" presId="urn:microsoft.com/office/officeart/2008/layout/VerticalCurvedList"/>
    <dgm:cxn modelId="{BC443453-1B4F-41A6-821D-11A923D3100C}" type="presParOf" srcId="{57641EF9-A942-47C3-A0BB-AD64038946F6}" destId="{B54AB81B-1C3A-4DEE-9D65-4755DF1A7852}" srcOrd="0" destOrd="0" presId="urn:microsoft.com/office/officeart/2008/layout/VerticalCurvedList"/>
    <dgm:cxn modelId="{44095556-5586-420C-ABF5-3C62CB59A58D}" type="presParOf" srcId="{57641EF9-A942-47C3-A0BB-AD64038946F6}" destId="{05C12941-6829-4A9B-A84C-84F9EAFD6E60}" srcOrd="1" destOrd="0" presId="urn:microsoft.com/office/officeart/2008/layout/VerticalCurvedList"/>
    <dgm:cxn modelId="{A7CC7C5A-90EC-44DB-BFA0-3309CC0D39CC}" type="presParOf" srcId="{57641EF9-A942-47C3-A0BB-AD64038946F6}" destId="{507895D3-CACC-48F7-9E8F-5CF712F5E201}" srcOrd="2" destOrd="0" presId="urn:microsoft.com/office/officeart/2008/layout/VerticalCurvedList"/>
    <dgm:cxn modelId="{B771CEEF-57CE-43CD-99AC-8BE136523657}" type="presParOf" srcId="{57641EF9-A942-47C3-A0BB-AD64038946F6}" destId="{2DE5A123-72D9-475B-8D7F-14C2C8EC5466}" srcOrd="3" destOrd="0" presId="urn:microsoft.com/office/officeart/2008/layout/VerticalCurvedList"/>
    <dgm:cxn modelId="{2F066269-2897-41CE-958A-4D86771B82A5}" type="presParOf" srcId="{6BD0D096-3F8D-422E-A2F0-2509E59CB076}" destId="{3DAE903A-873F-4FAB-9EEA-3220FF7FFC15}" srcOrd="1" destOrd="0" presId="urn:microsoft.com/office/officeart/2008/layout/VerticalCurvedList"/>
    <dgm:cxn modelId="{49DEA196-3C34-449A-AB5D-85BCC30C4FFC}" type="presParOf" srcId="{6BD0D096-3F8D-422E-A2F0-2509E59CB076}" destId="{5F1D255A-4175-49AC-AA0C-921577334946}" srcOrd="2" destOrd="0" presId="urn:microsoft.com/office/officeart/2008/layout/VerticalCurvedList"/>
    <dgm:cxn modelId="{9D37EF2B-7265-46B0-A567-8E8F2E3BA798}" type="presParOf" srcId="{5F1D255A-4175-49AC-AA0C-921577334946}" destId="{E5816A61-91E9-49E7-AABE-27FCE426ED3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256F21-8B18-4A47-9387-4BE920303C2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F98FDEE-C9E7-4244-95F1-59F73B132DAC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gm:t>
    </dgm:pt>
    <dgm:pt modelId="{E7DCA3D6-16AC-4A6F-9A2D-13CE00A5884F}" type="par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E1F32B-21A4-480C-9D93-68E5BABBF905}" type="sib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2F6504-0A33-4383-A341-625C84BA8A22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доброжелательного стиля общения педагогов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родителями, соблюдение такта, чуткости и отзывчивости</a:t>
          </a:r>
        </a:p>
      </dgm:t>
    </dgm:pt>
    <dgm:pt modelId="{879F7E0A-48EF-4F0A-93B4-F9F8BA42BA17}" type="parTrans" cxnId="{C5329F44-B53A-4EFC-9365-863DBE0B740A}">
      <dgm:prSet/>
      <dgm:spPr/>
      <dgm:t>
        <a:bodyPr/>
        <a:lstStyle/>
        <a:p>
          <a:endParaRPr lang="ru-RU"/>
        </a:p>
      </dgm:t>
    </dgm:pt>
    <dgm:pt modelId="{E2177435-622F-493B-A3A5-D5A3C0F0922D}" type="sibTrans" cxnId="{C5329F44-B53A-4EFC-9365-863DBE0B740A}">
      <dgm:prSet/>
      <dgm:spPr/>
      <dgm:t>
        <a:bodyPr/>
        <a:lstStyle/>
        <a:p>
          <a:endParaRPr lang="ru-RU"/>
        </a:p>
      </dgm:t>
    </dgm:pt>
    <dgm:pt modelId="{210F8257-F2E7-4A90-A505-E1F624730947}" type="pres">
      <dgm:prSet presAssocID="{7A256F21-8B18-4A47-9387-4BE920303C28}" presName="Name0" presStyleCnt="0">
        <dgm:presLayoutVars>
          <dgm:chMax val="7"/>
          <dgm:chPref val="7"/>
          <dgm:dir/>
        </dgm:presLayoutVars>
      </dgm:prSet>
      <dgm:spPr/>
    </dgm:pt>
    <dgm:pt modelId="{6BD0D096-3F8D-422E-A2F0-2509E59CB076}" type="pres">
      <dgm:prSet presAssocID="{7A256F21-8B18-4A47-9387-4BE920303C28}" presName="Name1" presStyleCnt="0"/>
      <dgm:spPr/>
    </dgm:pt>
    <dgm:pt modelId="{57641EF9-A942-47C3-A0BB-AD64038946F6}" type="pres">
      <dgm:prSet presAssocID="{7A256F21-8B18-4A47-9387-4BE920303C28}" presName="cycle" presStyleCnt="0"/>
      <dgm:spPr/>
    </dgm:pt>
    <dgm:pt modelId="{B54AB81B-1C3A-4DEE-9D65-4755DF1A7852}" type="pres">
      <dgm:prSet presAssocID="{7A256F21-8B18-4A47-9387-4BE920303C28}" presName="srcNode" presStyleLbl="node1" presStyleIdx="0" presStyleCnt="2"/>
      <dgm:spPr/>
    </dgm:pt>
    <dgm:pt modelId="{05C12941-6829-4A9B-A84C-84F9EAFD6E60}" type="pres">
      <dgm:prSet presAssocID="{7A256F21-8B18-4A47-9387-4BE920303C28}" presName="conn" presStyleLbl="parChTrans1D2" presStyleIdx="0" presStyleCnt="1"/>
      <dgm:spPr/>
    </dgm:pt>
    <dgm:pt modelId="{507895D3-CACC-48F7-9E8F-5CF712F5E201}" type="pres">
      <dgm:prSet presAssocID="{7A256F21-8B18-4A47-9387-4BE920303C28}" presName="extraNode" presStyleLbl="node1" presStyleIdx="0" presStyleCnt="2"/>
      <dgm:spPr/>
    </dgm:pt>
    <dgm:pt modelId="{2DE5A123-72D9-475B-8D7F-14C2C8EC5466}" type="pres">
      <dgm:prSet presAssocID="{7A256F21-8B18-4A47-9387-4BE920303C28}" presName="dstNode" presStyleLbl="node1" presStyleIdx="0" presStyleCnt="2"/>
      <dgm:spPr/>
    </dgm:pt>
    <dgm:pt modelId="{3DAE903A-873F-4FAB-9EEA-3220FF7FFC15}" type="pres">
      <dgm:prSet presAssocID="{1F98FDEE-C9E7-4244-95F1-59F73B132DAC}" presName="text_1" presStyleLbl="node1" presStyleIdx="0" presStyleCnt="2" custLinFactNeighborX="22">
        <dgm:presLayoutVars>
          <dgm:bulletEnabled val="1"/>
        </dgm:presLayoutVars>
      </dgm:prSet>
      <dgm:spPr/>
    </dgm:pt>
    <dgm:pt modelId="{5F1D255A-4175-49AC-AA0C-921577334946}" type="pres">
      <dgm:prSet presAssocID="{1F98FDEE-C9E7-4244-95F1-59F73B132DAC}" presName="accent_1" presStyleCnt="0"/>
      <dgm:spPr/>
    </dgm:pt>
    <dgm:pt modelId="{E5816A61-91E9-49E7-AABE-27FCE426ED36}" type="pres">
      <dgm:prSet presAssocID="{1F98FDEE-C9E7-4244-95F1-59F73B132DAC}" presName="accentRepeatNode" presStyleLbl="solidFgAcc1" presStyleIdx="0" presStyleCnt="2" custScaleX="54743" custScaleY="54439"/>
      <dgm:spPr/>
    </dgm:pt>
    <dgm:pt modelId="{15A76722-BCDA-489B-B25A-D3E40EB5F8AA}" type="pres">
      <dgm:prSet presAssocID="{142F6504-0A33-4383-A341-625C84BA8A22}" presName="text_2" presStyleLbl="node1" presStyleIdx="1" presStyleCnt="2">
        <dgm:presLayoutVars>
          <dgm:bulletEnabled val="1"/>
        </dgm:presLayoutVars>
      </dgm:prSet>
      <dgm:spPr/>
    </dgm:pt>
    <dgm:pt modelId="{DB0B9B1D-9471-4AE1-8B05-43A19D6AE7CF}" type="pres">
      <dgm:prSet presAssocID="{142F6504-0A33-4383-A341-625C84BA8A22}" presName="accent_2" presStyleCnt="0"/>
      <dgm:spPr/>
    </dgm:pt>
    <dgm:pt modelId="{287FEBA0-F106-40F2-AB0A-40B9DF34BE5F}" type="pres">
      <dgm:prSet presAssocID="{142F6504-0A33-4383-A341-625C84BA8A22}" presName="accentRepeatNode" presStyleLbl="solidFgAcc1" presStyleIdx="1" presStyleCnt="2" custScaleX="57195" custScaleY="54469"/>
      <dgm:spPr/>
    </dgm:pt>
  </dgm:ptLst>
  <dgm:cxnLst>
    <dgm:cxn modelId="{C20A1035-C810-4823-AD0E-A3B46E258026}" type="presOf" srcId="{142F6504-0A33-4383-A341-625C84BA8A22}" destId="{15A76722-BCDA-489B-B25A-D3E40EB5F8AA}" srcOrd="0" destOrd="0" presId="urn:microsoft.com/office/officeart/2008/layout/VerticalCurvedList"/>
    <dgm:cxn modelId="{C5329F44-B53A-4EFC-9365-863DBE0B740A}" srcId="{7A256F21-8B18-4A47-9387-4BE920303C28}" destId="{142F6504-0A33-4383-A341-625C84BA8A22}" srcOrd="1" destOrd="0" parTransId="{879F7E0A-48EF-4F0A-93B4-F9F8BA42BA17}" sibTransId="{E2177435-622F-493B-A3A5-D5A3C0F0922D}"/>
    <dgm:cxn modelId="{44A8E66C-D17D-4CCD-8579-7709AA845F69}" srcId="{7A256F21-8B18-4A47-9387-4BE920303C28}" destId="{1F98FDEE-C9E7-4244-95F1-59F73B132DAC}" srcOrd="0" destOrd="0" parTransId="{E7DCA3D6-16AC-4A6F-9A2D-13CE00A5884F}" sibTransId="{3AE1F32B-21A4-480C-9D93-68E5BABBF905}"/>
    <dgm:cxn modelId="{36FA424F-4B65-42E7-A93E-F23BE67EB941}" type="presOf" srcId="{3AE1F32B-21A4-480C-9D93-68E5BABBF905}" destId="{05C12941-6829-4A9B-A84C-84F9EAFD6E60}" srcOrd="0" destOrd="0" presId="urn:microsoft.com/office/officeart/2008/layout/VerticalCurvedList"/>
    <dgm:cxn modelId="{C57D6FAB-361B-4C29-9EFB-58E5BED7104C}" type="presOf" srcId="{7A256F21-8B18-4A47-9387-4BE920303C28}" destId="{210F8257-F2E7-4A90-A505-E1F624730947}" srcOrd="0" destOrd="0" presId="urn:microsoft.com/office/officeart/2008/layout/VerticalCurvedList"/>
    <dgm:cxn modelId="{1784D3F1-02F3-4093-B7B6-2AED799088C7}" type="presOf" srcId="{1F98FDEE-C9E7-4244-95F1-59F73B132DAC}" destId="{3DAE903A-873F-4FAB-9EEA-3220FF7FFC15}" srcOrd="0" destOrd="0" presId="urn:microsoft.com/office/officeart/2008/layout/VerticalCurvedList"/>
    <dgm:cxn modelId="{C8587948-BED5-4241-B4DF-E5ABE6782580}" type="presParOf" srcId="{210F8257-F2E7-4A90-A505-E1F624730947}" destId="{6BD0D096-3F8D-422E-A2F0-2509E59CB076}" srcOrd="0" destOrd="0" presId="urn:microsoft.com/office/officeart/2008/layout/VerticalCurvedList"/>
    <dgm:cxn modelId="{6ABE1349-28ED-4F28-89C2-EFD72B147482}" type="presParOf" srcId="{6BD0D096-3F8D-422E-A2F0-2509E59CB076}" destId="{57641EF9-A942-47C3-A0BB-AD64038946F6}" srcOrd="0" destOrd="0" presId="urn:microsoft.com/office/officeart/2008/layout/VerticalCurvedList"/>
    <dgm:cxn modelId="{BC443453-1B4F-41A6-821D-11A923D3100C}" type="presParOf" srcId="{57641EF9-A942-47C3-A0BB-AD64038946F6}" destId="{B54AB81B-1C3A-4DEE-9D65-4755DF1A7852}" srcOrd="0" destOrd="0" presId="urn:microsoft.com/office/officeart/2008/layout/VerticalCurvedList"/>
    <dgm:cxn modelId="{44095556-5586-420C-ABF5-3C62CB59A58D}" type="presParOf" srcId="{57641EF9-A942-47C3-A0BB-AD64038946F6}" destId="{05C12941-6829-4A9B-A84C-84F9EAFD6E60}" srcOrd="1" destOrd="0" presId="urn:microsoft.com/office/officeart/2008/layout/VerticalCurvedList"/>
    <dgm:cxn modelId="{A7CC7C5A-90EC-44DB-BFA0-3309CC0D39CC}" type="presParOf" srcId="{57641EF9-A942-47C3-A0BB-AD64038946F6}" destId="{507895D3-CACC-48F7-9E8F-5CF712F5E201}" srcOrd="2" destOrd="0" presId="urn:microsoft.com/office/officeart/2008/layout/VerticalCurvedList"/>
    <dgm:cxn modelId="{B771CEEF-57CE-43CD-99AC-8BE136523657}" type="presParOf" srcId="{57641EF9-A942-47C3-A0BB-AD64038946F6}" destId="{2DE5A123-72D9-475B-8D7F-14C2C8EC5466}" srcOrd="3" destOrd="0" presId="urn:microsoft.com/office/officeart/2008/layout/VerticalCurvedList"/>
    <dgm:cxn modelId="{2F066269-2897-41CE-958A-4D86771B82A5}" type="presParOf" srcId="{6BD0D096-3F8D-422E-A2F0-2509E59CB076}" destId="{3DAE903A-873F-4FAB-9EEA-3220FF7FFC15}" srcOrd="1" destOrd="0" presId="urn:microsoft.com/office/officeart/2008/layout/VerticalCurvedList"/>
    <dgm:cxn modelId="{49DEA196-3C34-449A-AB5D-85BCC30C4FFC}" type="presParOf" srcId="{6BD0D096-3F8D-422E-A2F0-2509E59CB076}" destId="{5F1D255A-4175-49AC-AA0C-921577334946}" srcOrd="2" destOrd="0" presId="urn:microsoft.com/office/officeart/2008/layout/VerticalCurvedList"/>
    <dgm:cxn modelId="{9D37EF2B-7265-46B0-A567-8E8F2E3BA798}" type="presParOf" srcId="{5F1D255A-4175-49AC-AA0C-921577334946}" destId="{E5816A61-91E9-49E7-AABE-27FCE426ED36}" srcOrd="0" destOrd="0" presId="urn:microsoft.com/office/officeart/2008/layout/VerticalCurvedList"/>
    <dgm:cxn modelId="{CD7F1A52-93FC-4A97-B044-0D7D9F0EDD2F}" type="presParOf" srcId="{6BD0D096-3F8D-422E-A2F0-2509E59CB076}" destId="{15A76722-BCDA-489B-B25A-D3E40EB5F8AA}" srcOrd="3" destOrd="0" presId="urn:microsoft.com/office/officeart/2008/layout/VerticalCurvedList"/>
    <dgm:cxn modelId="{3B84AE88-9748-4696-925F-CB7C71A55E50}" type="presParOf" srcId="{6BD0D096-3F8D-422E-A2F0-2509E59CB076}" destId="{DB0B9B1D-9471-4AE1-8B05-43A19D6AE7CF}" srcOrd="4" destOrd="0" presId="urn:microsoft.com/office/officeart/2008/layout/VerticalCurvedList"/>
    <dgm:cxn modelId="{D4B7E69F-9378-412B-8C75-29DA870DF010}" type="presParOf" srcId="{DB0B9B1D-9471-4AE1-8B05-43A19D6AE7CF}" destId="{287FEBA0-F106-40F2-AB0A-40B9DF34BE5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256F21-8B18-4A47-9387-4BE920303C2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F98FDEE-C9E7-4244-95F1-59F73B132DAC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gm:t>
    </dgm:pt>
    <dgm:pt modelId="{E7DCA3D6-16AC-4A6F-9A2D-13CE00A5884F}" type="par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E1F32B-21A4-480C-9D93-68E5BABBF905}" type="sib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2F6504-0A33-4383-A341-625C84BA8A22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доброжелательного стиля общения педагогов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родителями, соблюдение такта, чуткости и отзывчивости</a:t>
          </a:r>
        </a:p>
      </dgm:t>
    </dgm:pt>
    <dgm:pt modelId="{879F7E0A-48EF-4F0A-93B4-F9F8BA42BA17}" type="parTrans" cxnId="{C5329F44-B53A-4EFC-9365-863DBE0B740A}">
      <dgm:prSet/>
      <dgm:spPr/>
      <dgm:t>
        <a:bodyPr/>
        <a:lstStyle/>
        <a:p>
          <a:endParaRPr lang="ru-RU"/>
        </a:p>
      </dgm:t>
    </dgm:pt>
    <dgm:pt modelId="{E2177435-622F-493B-A3A5-D5A3C0F0922D}" type="sibTrans" cxnId="{C5329F44-B53A-4EFC-9365-863DBE0B740A}">
      <dgm:prSet/>
      <dgm:spPr/>
      <dgm:t>
        <a:bodyPr/>
        <a:lstStyle/>
        <a:p>
          <a:endParaRPr lang="ru-RU"/>
        </a:p>
      </dgm:t>
    </dgm:pt>
    <dgm:pt modelId="{B3A21FDF-E6E1-45D7-B152-568612B5741E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воспитательных умений родителей, поддержка их уверенности в собственных педагогических возможностях</a:t>
          </a:r>
        </a:p>
      </dgm:t>
    </dgm:pt>
    <dgm:pt modelId="{F52ABDD2-3B8B-4E9F-BE73-0EEB05B2E5F6}" type="parTrans" cxnId="{9560F8D9-E612-4850-94B6-A18050F811B8}">
      <dgm:prSet/>
      <dgm:spPr/>
      <dgm:t>
        <a:bodyPr/>
        <a:lstStyle/>
        <a:p>
          <a:endParaRPr lang="ru-RU"/>
        </a:p>
      </dgm:t>
    </dgm:pt>
    <dgm:pt modelId="{74228E70-3512-4DBB-9DC3-2890E449F448}" type="sibTrans" cxnId="{9560F8D9-E612-4850-94B6-A18050F811B8}">
      <dgm:prSet/>
      <dgm:spPr/>
      <dgm:t>
        <a:bodyPr/>
        <a:lstStyle/>
        <a:p>
          <a:endParaRPr lang="ru-RU"/>
        </a:p>
      </dgm:t>
    </dgm:pt>
    <dgm:pt modelId="{210F8257-F2E7-4A90-A505-E1F624730947}" type="pres">
      <dgm:prSet presAssocID="{7A256F21-8B18-4A47-9387-4BE920303C28}" presName="Name0" presStyleCnt="0">
        <dgm:presLayoutVars>
          <dgm:chMax val="7"/>
          <dgm:chPref val="7"/>
          <dgm:dir/>
        </dgm:presLayoutVars>
      </dgm:prSet>
      <dgm:spPr/>
    </dgm:pt>
    <dgm:pt modelId="{6BD0D096-3F8D-422E-A2F0-2509E59CB076}" type="pres">
      <dgm:prSet presAssocID="{7A256F21-8B18-4A47-9387-4BE920303C28}" presName="Name1" presStyleCnt="0"/>
      <dgm:spPr/>
    </dgm:pt>
    <dgm:pt modelId="{57641EF9-A942-47C3-A0BB-AD64038946F6}" type="pres">
      <dgm:prSet presAssocID="{7A256F21-8B18-4A47-9387-4BE920303C28}" presName="cycle" presStyleCnt="0"/>
      <dgm:spPr/>
    </dgm:pt>
    <dgm:pt modelId="{B54AB81B-1C3A-4DEE-9D65-4755DF1A7852}" type="pres">
      <dgm:prSet presAssocID="{7A256F21-8B18-4A47-9387-4BE920303C28}" presName="srcNode" presStyleLbl="node1" presStyleIdx="0" presStyleCnt="3"/>
      <dgm:spPr/>
    </dgm:pt>
    <dgm:pt modelId="{05C12941-6829-4A9B-A84C-84F9EAFD6E60}" type="pres">
      <dgm:prSet presAssocID="{7A256F21-8B18-4A47-9387-4BE920303C28}" presName="conn" presStyleLbl="parChTrans1D2" presStyleIdx="0" presStyleCnt="1"/>
      <dgm:spPr/>
    </dgm:pt>
    <dgm:pt modelId="{507895D3-CACC-48F7-9E8F-5CF712F5E201}" type="pres">
      <dgm:prSet presAssocID="{7A256F21-8B18-4A47-9387-4BE920303C28}" presName="extraNode" presStyleLbl="node1" presStyleIdx="0" presStyleCnt="3"/>
      <dgm:spPr/>
    </dgm:pt>
    <dgm:pt modelId="{2DE5A123-72D9-475B-8D7F-14C2C8EC5466}" type="pres">
      <dgm:prSet presAssocID="{7A256F21-8B18-4A47-9387-4BE920303C28}" presName="dstNode" presStyleLbl="node1" presStyleIdx="0" presStyleCnt="3"/>
      <dgm:spPr/>
    </dgm:pt>
    <dgm:pt modelId="{3DAE903A-873F-4FAB-9EEA-3220FF7FFC15}" type="pres">
      <dgm:prSet presAssocID="{1F98FDEE-C9E7-4244-95F1-59F73B132DAC}" presName="text_1" presStyleLbl="node1" presStyleIdx="0" presStyleCnt="3" custLinFactNeighborX="22">
        <dgm:presLayoutVars>
          <dgm:bulletEnabled val="1"/>
        </dgm:presLayoutVars>
      </dgm:prSet>
      <dgm:spPr/>
    </dgm:pt>
    <dgm:pt modelId="{5F1D255A-4175-49AC-AA0C-921577334946}" type="pres">
      <dgm:prSet presAssocID="{1F98FDEE-C9E7-4244-95F1-59F73B132DAC}" presName="accent_1" presStyleCnt="0"/>
      <dgm:spPr/>
    </dgm:pt>
    <dgm:pt modelId="{E5816A61-91E9-49E7-AABE-27FCE426ED36}" type="pres">
      <dgm:prSet presAssocID="{1F98FDEE-C9E7-4244-95F1-59F73B132DAC}" presName="accentRepeatNode" presStyleLbl="solidFgAcc1" presStyleIdx="0" presStyleCnt="3" custScaleX="54743" custScaleY="54439"/>
      <dgm:spPr/>
    </dgm:pt>
    <dgm:pt modelId="{15A76722-BCDA-489B-B25A-D3E40EB5F8AA}" type="pres">
      <dgm:prSet presAssocID="{142F6504-0A33-4383-A341-625C84BA8A22}" presName="text_2" presStyleLbl="node1" presStyleIdx="1" presStyleCnt="3">
        <dgm:presLayoutVars>
          <dgm:bulletEnabled val="1"/>
        </dgm:presLayoutVars>
      </dgm:prSet>
      <dgm:spPr/>
    </dgm:pt>
    <dgm:pt modelId="{DB0B9B1D-9471-4AE1-8B05-43A19D6AE7CF}" type="pres">
      <dgm:prSet presAssocID="{142F6504-0A33-4383-A341-625C84BA8A22}" presName="accent_2" presStyleCnt="0"/>
      <dgm:spPr/>
    </dgm:pt>
    <dgm:pt modelId="{287FEBA0-F106-40F2-AB0A-40B9DF34BE5F}" type="pres">
      <dgm:prSet presAssocID="{142F6504-0A33-4383-A341-625C84BA8A22}" presName="accentRepeatNode" presStyleLbl="solidFgAcc1" presStyleIdx="1" presStyleCnt="3" custScaleX="57195" custScaleY="54469"/>
      <dgm:spPr/>
    </dgm:pt>
    <dgm:pt modelId="{BA1AAF6E-9208-4827-828E-7E4C86B2231F}" type="pres">
      <dgm:prSet presAssocID="{B3A21FDF-E6E1-45D7-B152-568612B5741E}" presName="text_3" presStyleLbl="node1" presStyleIdx="2" presStyleCnt="3">
        <dgm:presLayoutVars>
          <dgm:bulletEnabled val="1"/>
        </dgm:presLayoutVars>
      </dgm:prSet>
      <dgm:spPr/>
    </dgm:pt>
    <dgm:pt modelId="{43C9D3B2-5535-42E3-9611-9C962AA50FA1}" type="pres">
      <dgm:prSet presAssocID="{B3A21FDF-E6E1-45D7-B152-568612B5741E}" presName="accent_3" presStyleCnt="0"/>
      <dgm:spPr/>
    </dgm:pt>
    <dgm:pt modelId="{A6CD3A7C-1999-46DB-8B6F-32EDD61AD3D3}" type="pres">
      <dgm:prSet presAssocID="{B3A21FDF-E6E1-45D7-B152-568612B5741E}" presName="accentRepeatNode" presStyleLbl="solidFgAcc1" presStyleIdx="2" presStyleCnt="3" custScaleX="58037" custScaleY="57271"/>
      <dgm:spPr/>
    </dgm:pt>
  </dgm:ptLst>
  <dgm:cxnLst>
    <dgm:cxn modelId="{C20A1035-C810-4823-AD0E-A3B46E258026}" type="presOf" srcId="{142F6504-0A33-4383-A341-625C84BA8A22}" destId="{15A76722-BCDA-489B-B25A-D3E40EB5F8AA}" srcOrd="0" destOrd="0" presId="urn:microsoft.com/office/officeart/2008/layout/VerticalCurvedList"/>
    <dgm:cxn modelId="{C5329F44-B53A-4EFC-9365-863DBE0B740A}" srcId="{7A256F21-8B18-4A47-9387-4BE920303C28}" destId="{142F6504-0A33-4383-A341-625C84BA8A22}" srcOrd="1" destOrd="0" parTransId="{879F7E0A-48EF-4F0A-93B4-F9F8BA42BA17}" sibTransId="{E2177435-622F-493B-A3A5-D5A3C0F0922D}"/>
    <dgm:cxn modelId="{44A8E66C-D17D-4CCD-8579-7709AA845F69}" srcId="{7A256F21-8B18-4A47-9387-4BE920303C28}" destId="{1F98FDEE-C9E7-4244-95F1-59F73B132DAC}" srcOrd="0" destOrd="0" parTransId="{E7DCA3D6-16AC-4A6F-9A2D-13CE00A5884F}" sibTransId="{3AE1F32B-21A4-480C-9D93-68E5BABBF905}"/>
    <dgm:cxn modelId="{36FA424F-4B65-42E7-A93E-F23BE67EB941}" type="presOf" srcId="{3AE1F32B-21A4-480C-9D93-68E5BABBF905}" destId="{05C12941-6829-4A9B-A84C-84F9EAFD6E60}" srcOrd="0" destOrd="0" presId="urn:microsoft.com/office/officeart/2008/layout/VerticalCurvedList"/>
    <dgm:cxn modelId="{C0F1C451-F5A7-4DD8-BE86-D3AAA346CD04}" type="presOf" srcId="{B3A21FDF-E6E1-45D7-B152-568612B5741E}" destId="{BA1AAF6E-9208-4827-828E-7E4C86B2231F}" srcOrd="0" destOrd="0" presId="urn:microsoft.com/office/officeart/2008/layout/VerticalCurvedList"/>
    <dgm:cxn modelId="{C57D6FAB-361B-4C29-9EFB-58E5BED7104C}" type="presOf" srcId="{7A256F21-8B18-4A47-9387-4BE920303C28}" destId="{210F8257-F2E7-4A90-A505-E1F624730947}" srcOrd="0" destOrd="0" presId="urn:microsoft.com/office/officeart/2008/layout/VerticalCurvedList"/>
    <dgm:cxn modelId="{9560F8D9-E612-4850-94B6-A18050F811B8}" srcId="{7A256F21-8B18-4A47-9387-4BE920303C28}" destId="{B3A21FDF-E6E1-45D7-B152-568612B5741E}" srcOrd="2" destOrd="0" parTransId="{F52ABDD2-3B8B-4E9F-BE73-0EEB05B2E5F6}" sibTransId="{74228E70-3512-4DBB-9DC3-2890E449F448}"/>
    <dgm:cxn modelId="{1784D3F1-02F3-4093-B7B6-2AED799088C7}" type="presOf" srcId="{1F98FDEE-C9E7-4244-95F1-59F73B132DAC}" destId="{3DAE903A-873F-4FAB-9EEA-3220FF7FFC15}" srcOrd="0" destOrd="0" presId="urn:microsoft.com/office/officeart/2008/layout/VerticalCurvedList"/>
    <dgm:cxn modelId="{C8587948-BED5-4241-B4DF-E5ABE6782580}" type="presParOf" srcId="{210F8257-F2E7-4A90-A505-E1F624730947}" destId="{6BD0D096-3F8D-422E-A2F0-2509E59CB076}" srcOrd="0" destOrd="0" presId="urn:microsoft.com/office/officeart/2008/layout/VerticalCurvedList"/>
    <dgm:cxn modelId="{6ABE1349-28ED-4F28-89C2-EFD72B147482}" type="presParOf" srcId="{6BD0D096-3F8D-422E-A2F0-2509E59CB076}" destId="{57641EF9-A942-47C3-A0BB-AD64038946F6}" srcOrd="0" destOrd="0" presId="urn:microsoft.com/office/officeart/2008/layout/VerticalCurvedList"/>
    <dgm:cxn modelId="{BC443453-1B4F-41A6-821D-11A923D3100C}" type="presParOf" srcId="{57641EF9-A942-47C3-A0BB-AD64038946F6}" destId="{B54AB81B-1C3A-4DEE-9D65-4755DF1A7852}" srcOrd="0" destOrd="0" presId="urn:microsoft.com/office/officeart/2008/layout/VerticalCurvedList"/>
    <dgm:cxn modelId="{44095556-5586-420C-ABF5-3C62CB59A58D}" type="presParOf" srcId="{57641EF9-A942-47C3-A0BB-AD64038946F6}" destId="{05C12941-6829-4A9B-A84C-84F9EAFD6E60}" srcOrd="1" destOrd="0" presId="urn:microsoft.com/office/officeart/2008/layout/VerticalCurvedList"/>
    <dgm:cxn modelId="{A7CC7C5A-90EC-44DB-BFA0-3309CC0D39CC}" type="presParOf" srcId="{57641EF9-A942-47C3-A0BB-AD64038946F6}" destId="{507895D3-CACC-48F7-9E8F-5CF712F5E201}" srcOrd="2" destOrd="0" presId="urn:microsoft.com/office/officeart/2008/layout/VerticalCurvedList"/>
    <dgm:cxn modelId="{B771CEEF-57CE-43CD-99AC-8BE136523657}" type="presParOf" srcId="{57641EF9-A942-47C3-A0BB-AD64038946F6}" destId="{2DE5A123-72D9-475B-8D7F-14C2C8EC5466}" srcOrd="3" destOrd="0" presId="urn:microsoft.com/office/officeart/2008/layout/VerticalCurvedList"/>
    <dgm:cxn modelId="{2F066269-2897-41CE-958A-4D86771B82A5}" type="presParOf" srcId="{6BD0D096-3F8D-422E-A2F0-2509E59CB076}" destId="{3DAE903A-873F-4FAB-9EEA-3220FF7FFC15}" srcOrd="1" destOrd="0" presId="urn:microsoft.com/office/officeart/2008/layout/VerticalCurvedList"/>
    <dgm:cxn modelId="{49DEA196-3C34-449A-AB5D-85BCC30C4FFC}" type="presParOf" srcId="{6BD0D096-3F8D-422E-A2F0-2509E59CB076}" destId="{5F1D255A-4175-49AC-AA0C-921577334946}" srcOrd="2" destOrd="0" presId="urn:microsoft.com/office/officeart/2008/layout/VerticalCurvedList"/>
    <dgm:cxn modelId="{9D37EF2B-7265-46B0-A567-8E8F2E3BA798}" type="presParOf" srcId="{5F1D255A-4175-49AC-AA0C-921577334946}" destId="{E5816A61-91E9-49E7-AABE-27FCE426ED36}" srcOrd="0" destOrd="0" presId="urn:microsoft.com/office/officeart/2008/layout/VerticalCurvedList"/>
    <dgm:cxn modelId="{CD7F1A52-93FC-4A97-B044-0D7D9F0EDD2F}" type="presParOf" srcId="{6BD0D096-3F8D-422E-A2F0-2509E59CB076}" destId="{15A76722-BCDA-489B-B25A-D3E40EB5F8AA}" srcOrd="3" destOrd="0" presId="urn:microsoft.com/office/officeart/2008/layout/VerticalCurvedList"/>
    <dgm:cxn modelId="{3B84AE88-9748-4696-925F-CB7C71A55E50}" type="presParOf" srcId="{6BD0D096-3F8D-422E-A2F0-2509E59CB076}" destId="{DB0B9B1D-9471-4AE1-8B05-43A19D6AE7CF}" srcOrd="4" destOrd="0" presId="urn:microsoft.com/office/officeart/2008/layout/VerticalCurvedList"/>
    <dgm:cxn modelId="{D4B7E69F-9378-412B-8C75-29DA870DF010}" type="presParOf" srcId="{DB0B9B1D-9471-4AE1-8B05-43A19D6AE7CF}" destId="{287FEBA0-F106-40F2-AB0A-40B9DF34BE5F}" srcOrd="0" destOrd="0" presId="urn:microsoft.com/office/officeart/2008/layout/VerticalCurvedList"/>
    <dgm:cxn modelId="{08419507-0871-4880-824D-D0DB3911F04A}" type="presParOf" srcId="{6BD0D096-3F8D-422E-A2F0-2509E59CB076}" destId="{BA1AAF6E-9208-4827-828E-7E4C86B2231F}" srcOrd="5" destOrd="0" presId="urn:microsoft.com/office/officeart/2008/layout/VerticalCurvedList"/>
    <dgm:cxn modelId="{08885A51-A3B9-4A38-A51D-670C104DA502}" type="presParOf" srcId="{6BD0D096-3F8D-422E-A2F0-2509E59CB076}" destId="{43C9D3B2-5535-42E3-9611-9C962AA50FA1}" srcOrd="6" destOrd="0" presId="urn:microsoft.com/office/officeart/2008/layout/VerticalCurvedList"/>
    <dgm:cxn modelId="{A025CE06-3B29-4ECF-8B39-8A760A1E56EF}" type="presParOf" srcId="{43C9D3B2-5535-42E3-9611-9C962AA50FA1}" destId="{A6CD3A7C-1999-46DB-8B6F-32EDD61AD3D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256F21-8B18-4A47-9387-4BE920303C2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F98FDEE-C9E7-4244-95F1-59F73B132DAC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gm:t>
    </dgm:pt>
    <dgm:pt modelId="{E7DCA3D6-16AC-4A6F-9A2D-13CE00A5884F}" type="par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E1F32B-21A4-480C-9D93-68E5BABBF905}" type="sibTrans" cxnId="{44A8E66C-D17D-4CCD-8579-7709AA845F6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2F6504-0A33-4383-A341-625C84BA8A22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доброжелательного стиля общения педагогов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родителями, соблюдение такта, чуткости и отзывчивости</a:t>
          </a:r>
        </a:p>
      </dgm:t>
    </dgm:pt>
    <dgm:pt modelId="{879F7E0A-48EF-4F0A-93B4-F9F8BA42BA17}" type="parTrans" cxnId="{C5329F44-B53A-4EFC-9365-863DBE0B740A}">
      <dgm:prSet/>
      <dgm:spPr/>
      <dgm:t>
        <a:bodyPr/>
        <a:lstStyle/>
        <a:p>
          <a:endParaRPr lang="ru-RU"/>
        </a:p>
      </dgm:t>
    </dgm:pt>
    <dgm:pt modelId="{E2177435-622F-493B-A3A5-D5A3C0F0922D}" type="sibTrans" cxnId="{C5329F44-B53A-4EFC-9365-863DBE0B740A}">
      <dgm:prSet/>
      <dgm:spPr/>
      <dgm:t>
        <a:bodyPr/>
        <a:lstStyle/>
        <a:p>
          <a:endParaRPr lang="ru-RU"/>
        </a:p>
      </dgm:t>
    </dgm:pt>
    <dgm:pt modelId="{B3A21FDF-E6E1-45D7-B152-568612B5741E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воспитательных умений родителей, поддержка их уверенности в собственных педагогических возможностях</a:t>
          </a:r>
        </a:p>
      </dgm:t>
    </dgm:pt>
    <dgm:pt modelId="{F52ABDD2-3B8B-4E9F-BE73-0EEB05B2E5F6}" type="parTrans" cxnId="{9560F8D9-E612-4850-94B6-A18050F811B8}">
      <dgm:prSet/>
      <dgm:spPr/>
      <dgm:t>
        <a:bodyPr/>
        <a:lstStyle/>
        <a:p>
          <a:endParaRPr lang="ru-RU"/>
        </a:p>
      </dgm:t>
    </dgm:pt>
    <dgm:pt modelId="{74228E70-3512-4DBB-9DC3-2890E449F448}" type="sibTrans" cxnId="{9560F8D9-E612-4850-94B6-A18050F811B8}">
      <dgm:prSet/>
      <dgm:spPr/>
      <dgm:t>
        <a:bodyPr/>
        <a:lstStyle/>
        <a:p>
          <a:endParaRPr lang="ru-RU"/>
        </a:p>
      </dgm:t>
    </dgm:pt>
    <dgm:pt modelId="{E516280E-3E81-4040-8F1A-717E99197D05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открытость</a:t>
          </a:r>
        </a:p>
      </dgm:t>
    </dgm:pt>
    <dgm:pt modelId="{448ED894-B119-4014-B321-3CDFAFCE9C71}" type="parTrans" cxnId="{9B93866D-6F6D-4483-BCE5-CBE6F02431E0}">
      <dgm:prSet/>
      <dgm:spPr/>
      <dgm:t>
        <a:bodyPr/>
        <a:lstStyle/>
        <a:p>
          <a:endParaRPr lang="ru-RU"/>
        </a:p>
      </dgm:t>
    </dgm:pt>
    <dgm:pt modelId="{8F69B91D-5C2F-4EC2-B2BC-EFED9F8FD296}" type="sibTrans" cxnId="{9B93866D-6F6D-4483-BCE5-CBE6F02431E0}">
      <dgm:prSet/>
      <dgm:spPr/>
      <dgm:t>
        <a:bodyPr/>
        <a:lstStyle/>
        <a:p>
          <a:endParaRPr lang="ru-RU"/>
        </a:p>
      </dgm:t>
    </dgm:pt>
    <dgm:pt modelId="{210F8257-F2E7-4A90-A505-E1F624730947}" type="pres">
      <dgm:prSet presAssocID="{7A256F21-8B18-4A47-9387-4BE920303C28}" presName="Name0" presStyleCnt="0">
        <dgm:presLayoutVars>
          <dgm:chMax val="7"/>
          <dgm:chPref val="7"/>
          <dgm:dir/>
        </dgm:presLayoutVars>
      </dgm:prSet>
      <dgm:spPr/>
    </dgm:pt>
    <dgm:pt modelId="{6BD0D096-3F8D-422E-A2F0-2509E59CB076}" type="pres">
      <dgm:prSet presAssocID="{7A256F21-8B18-4A47-9387-4BE920303C28}" presName="Name1" presStyleCnt="0"/>
      <dgm:spPr/>
    </dgm:pt>
    <dgm:pt modelId="{57641EF9-A942-47C3-A0BB-AD64038946F6}" type="pres">
      <dgm:prSet presAssocID="{7A256F21-8B18-4A47-9387-4BE920303C28}" presName="cycle" presStyleCnt="0"/>
      <dgm:spPr/>
    </dgm:pt>
    <dgm:pt modelId="{B54AB81B-1C3A-4DEE-9D65-4755DF1A7852}" type="pres">
      <dgm:prSet presAssocID="{7A256F21-8B18-4A47-9387-4BE920303C28}" presName="srcNode" presStyleLbl="node1" presStyleIdx="0" presStyleCnt="4"/>
      <dgm:spPr/>
    </dgm:pt>
    <dgm:pt modelId="{05C12941-6829-4A9B-A84C-84F9EAFD6E60}" type="pres">
      <dgm:prSet presAssocID="{7A256F21-8B18-4A47-9387-4BE920303C28}" presName="conn" presStyleLbl="parChTrans1D2" presStyleIdx="0" presStyleCnt="1"/>
      <dgm:spPr/>
    </dgm:pt>
    <dgm:pt modelId="{507895D3-CACC-48F7-9E8F-5CF712F5E201}" type="pres">
      <dgm:prSet presAssocID="{7A256F21-8B18-4A47-9387-4BE920303C28}" presName="extraNode" presStyleLbl="node1" presStyleIdx="0" presStyleCnt="4"/>
      <dgm:spPr/>
    </dgm:pt>
    <dgm:pt modelId="{2DE5A123-72D9-475B-8D7F-14C2C8EC5466}" type="pres">
      <dgm:prSet presAssocID="{7A256F21-8B18-4A47-9387-4BE920303C28}" presName="dstNode" presStyleLbl="node1" presStyleIdx="0" presStyleCnt="4"/>
      <dgm:spPr/>
    </dgm:pt>
    <dgm:pt modelId="{3DAE903A-873F-4FAB-9EEA-3220FF7FFC15}" type="pres">
      <dgm:prSet presAssocID="{1F98FDEE-C9E7-4244-95F1-59F73B132DAC}" presName="text_1" presStyleLbl="node1" presStyleIdx="0" presStyleCnt="4" custLinFactNeighborX="22">
        <dgm:presLayoutVars>
          <dgm:bulletEnabled val="1"/>
        </dgm:presLayoutVars>
      </dgm:prSet>
      <dgm:spPr/>
    </dgm:pt>
    <dgm:pt modelId="{5F1D255A-4175-49AC-AA0C-921577334946}" type="pres">
      <dgm:prSet presAssocID="{1F98FDEE-C9E7-4244-95F1-59F73B132DAC}" presName="accent_1" presStyleCnt="0"/>
      <dgm:spPr/>
    </dgm:pt>
    <dgm:pt modelId="{E5816A61-91E9-49E7-AABE-27FCE426ED36}" type="pres">
      <dgm:prSet presAssocID="{1F98FDEE-C9E7-4244-95F1-59F73B132DAC}" presName="accentRepeatNode" presStyleLbl="solidFgAcc1" presStyleIdx="0" presStyleCnt="4" custScaleX="54743" custScaleY="54439"/>
      <dgm:spPr/>
    </dgm:pt>
    <dgm:pt modelId="{15A76722-BCDA-489B-B25A-D3E40EB5F8AA}" type="pres">
      <dgm:prSet presAssocID="{142F6504-0A33-4383-A341-625C84BA8A22}" presName="text_2" presStyleLbl="node1" presStyleIdx="1" presStyleCnt="4">
        <dgm:presLayoutVars>
          <dgm:bulletEnabled val="1"/>
        </dgm:presLayoutVars>
      </dgm:prSet>
      <dgm:spPr/>
    </dgm:pt>
    <dgm:pt modelId="{DB0B9B1D-9471-4AE1-8B05-43A19D6AE7CF}" type="pres">
      <dgm:prSet presAssocID="{142F6504-0A33-4383-A341-625C84BA8A22}" presName="accent_2" presStyleCnt="0"/>
      <dgm:spPr/>
    </dgm:pt>
    <dgm:pt modelId="{287FEBA0-F106-40F2-AB0A-40B9DF34BE5F}" type="pres">
      <dgm:prSet presAssocID="{142F6504-0A33-4383-A341-625C84BA8A22}" presName="accentRepeatNode" presStyleLbl="solidFgAcc1" presStyleIdx="1" presStyleCnt="4" custScaleX="57195" custScaleY="54469"/>
      <dgm:spPr/>
    </dgm:pt>
    <dgm:pt modelId="{BA1AAF6E-9208-4827-828E-7E4C86B2231F}" type="pres">
      <dgm:prSet presAssocID="{B3A21FDF-E6E1-45D7-B152-568612B5741E}" presName="text_3" presStyleLbl="node1" presStyleIdx="2" presStyleCnt="4">
        <dgm:presLayoutVars>
          <dgm:bulletEnabled val="1"/>
        </dgm:presLayoutVars>
      </dgm:prSet>
      <dgm:spPr/>
    </dgm:pt>
    <dgm:pt modelId="{43C9D3B2-5535-42E3-9611-9C962AA50FA1}" type="pres">
      <dgm:prSet presAssocID="{B3A21FDF-E6E1-45D7-B152-568612B5741E}" presName="accent_3" presStyleCnt="0"/>
      <dgm:spPr/>
    </dgm:pt>
    <dgm:pt modelId="{A6CD3A7C-1999-46DB-8B6F-32EDD61AD3D3}" type="pres">
      <dgm:prSet presAssocID="{B3A21FDF-E6E1-45D7-B152-568612B5741E}" presName="accentRepeatNode" presStyleLbl="solidFgAcc1" presStyleIdx="2" presStyleCnt="4" custScaleX="58037" custScaleY="57271"/>
      <dgm:spPr/>
    </dgm:pt>
    <dgm:pt modelId="{A1F7E776-65C1-4175-8FD3-FFF493D0789B}" type="pres">
      <dgm:prSet presAssocID="{E516280E-3E81-4040-8F1A-717E99197D05}" presName="text_4" presStyleLbl="node1" presStyleIdx="3" presStyleCnt="4" custScaleY="73031">
        <dgm:presLayoutVars>
          <dgm:bulletEnabled val="1"/>
        </dgm:presLayoutVars>
      </dgm:prSet>
      <dgm:spPr/>
    </dgm:pt>
    <dgm:pt modelId="{FB46C030-170B-48FB-9601-5BE92B4597F2}" type="pres">
      <dgm:prSet presAssocID="{E516280E-3E81-4040-8F1A-717E99197D05}" presName="accent_4" presStyleCnt="0"/>
      <dgm:spPr/>
    </dgm:pt>
    <dgm:pt modelId="{20D54F09-49E9-40E5-AE64-0B1F5FE8F446}" type="pres">
      <dgm:prSet presAssocID="{E516280E-3E81-4040-8F1A-717E99197D05}" presName="accentRepeatNode" presStyleLbl="solidFgAcc1" presStyleIdx="3" presStyleCnt="4" custScaleX="57266" custScaleY="56325"/>
      <dgm:spPr/>
    </dgm:pt>
  </dgm:ptLst>
  <dgm:cxnLst>
    <dgm:cxn modelId="{598BC733-A5AF-459E-B617-45D80AD38A16}" type="presOf" srcId="{E516280E-3E81-4040-8F1A-717E99197D05}" destId="{A1F7E776-65C1-4175-8FD3-FFF493D0789B}" srcOrd="0" destOrd="0" presId="urn:microsoft.com/office/officeart/2008/layout/VerticalCurvedList"/>
    <dgm:cxn modelId="{C20A1035-C810-4823-AD0E-A3B46E258026}" type="presOf" srcId="{142F6504-0A33-4383-A341-625C84BA8A22}" destId="{15A76722-BCDA-489B-B25A-D3E40EB5F8AA}" srcOrd="0" destOrd="0" presId="urn:microsoft.com/office/officeart/2008/layout/VerticalCurvedList"/>
    <dgm:cxn modelId="{C5329F44-B53A-4EFC-9365-863DBE0B740A}" srcId="{7A256F21-8B18-4A47-9387-4BE920303C28}" destId="{142F6504-0A33-4383-A341-625C84BA8A22}" srcOrd="1" destOrd="0" parTransId="{879F7E0A-48EF-4F0A-93B4-F9F8BA42BA17}" sibTransId="{E2177435-622F-493B-A3A5-D5A3C0F0922D}"/>
    <dgm:cxn modelId="{44A8E66C-D17D-4CCD-8579-7709AA845F69}" srcId="{7A256F21-8B18-4A47-9387-4BE920303C28}" destId="{1F98FDEE-C9E7-4244-95F1-59F73B132DAC}" srcOrd="0" destOrd="0" parTransId="{E7DCA3D6-16AC-4A6F-9A2D-13CE00A5884F}" sibTransId="{3AE1F32B-21A4-480C-9D93-68E5BABBF905}"/>
    <dgm:cxn modelId="{9B93866D-6F6D-4483-BCE5-CBE6F02431E0}" srcId="{7A256F21-8B18-4A47-9387-4BE920303C28}" destId="{E516280E-3E81-4040-8F1A-717E99197D05}" srcOrd="3" destOrd="0" parTransId="{448ED894-B119-4014-B321-3CDFAFCE9C71}" sibTransId="{8F69B91D-5C2F-4EC2-B2BC-EFED9F8FD296}"/>
    <dgm:cxn modelId="{36FA424F-4B65-42E7-A93E-F23BE67EB941}" type="presOf" srcId="{3AE1F32B-21A4-480C-9D93-68E5BABBF905}" destId="{05C12941-6829-4A9B-A84C-84F9EAFD6E60}" srcOrd="0" destOrd="0" presId="urn:microsoft.com/office/officeart/2008/layout/VerticalCurvedList"/>
    <dgm:cxn modelId="{C0F1C451-F5A7-4DD8-BE86-D3AAA346CD04}" type="presOf" srcId="{B3A21FDF-E6E1-45D7-B152-568612B5741E}" destId="{BA1AAF6E-9208-4827-828E-7E4C86B2231F}" srcOrd="0" destOrd="0" presId="urn:microsoft.com/office/officeart/2008/layout/VerticalCurvedList"/>
    <dgm:cxn modelId="{C57D6FAB-361B-4C29-9EFB-58E5BED7104C}" type="presOf" srcId="{7A256F21-8B18-4A47-9387-4BE920303C28}" destId="{210F8257-F2E7-4A90-A505-E1F624730947}" srcOrd="0" destOrd="0" presId="urn:microsoft.com/office/officeart/2008/layout/VerticalCurvedList"/>
    <dgm:cxn modelId="{9560F8D9-E612-4850-94B6-A18050F811B8}" srcId="{7A256F21-8B18-4A47-9387-4BE920303C28}" destId="{B3A21FDF-E6E1-45D7-B152-568612B5741E}" srcOrd="2" destOrd="0" parTransId="{F52ABDD2-3B8B-4E9F-BE73-0EEB05B2E5F6}" sibTransId="{74228E70-3512-4DBB-9DC3-2890E449F448}"/>
    <dgm:cxn modelId="{1784D3F1-02F3-4093-B7B6-2AED799088C7}" type="presOf" srcId="{1F98FDEE-C9E7-4244-95F1-59F73B132DAC}" destId="{3DAE903A-873F-4FAB-9EEA-3220FF7FFC15}" srcOrd="0" destOrd="0" presId="urn:microsoft.com/office/officeart/2008/layout/VerticalCurvedList"/>
    <dgm:cxn modelId="{C8587948-BED5-4241-B4DF-E5ABE6782580}" type="presParOf" srcId="{210F8257-F2E7-4A90-A505-E1F624730947}" destId="{6BD0D096-3F8D-422E-A2F0-2509E59CB076}" srcOrd="0" destOrd="0" presId="urn:microsoft.com/office/officeart/2008/layout/VerticalCurvedList"/>
    <dgm:cxn modelId="{6ABE1349-28ED-4F28-89C2-EFD72B147482}" type="presParOf" srcId="{6BD0D096-3F8D-422E-A2F0-2509E59CB076}" destId="{57641EF9-A942-47C3-A0BB-AD64038946F6}" srcOrd="0" destOrd="0" presId="urn:microsoft.com/office/officeart/2008/layout/VerticalCurvedList"/>
    <dgm:cxn modelId="{BC443453-1B4F-41A6-821D-11A923D3100C}" type="presParOf" srcId="{57641EF9-A942-47C3-A0BB-AD64038946F6}" destId="{B54AB81B-1C3A-4DEE-9D65-4755DF1A7852}" srcOrd="0" destOrd="0" presId="urn:microsoft.com/office/officeart/2008/layout/VerticalCurvedList"/>
    <dgm:cxn modelId="{44095556-5586-420C-ABF5-3C62CB59A58D}" type="presParOf" srcId="{57641EF9-A942-47C3-A0BB-AD64038946F6}" destId="{05C12941-6829-4A9B-A84C-84F9EAFD6E60}" srcOrd="1" destOrd="0" presId="urn:microsoft.com/office/officeart/2008/layout/VerticalCurvedList"/>
    <dgm:cxn modelId="{A7CC7C5A-90EC-44DB-BFA0-3309CC0D39CC}" type="presParOf" srcId="{57641EF9-A942-47C3-A0BB-AD64038946F6}" destId="{507895D3-CACC-48F7-9E8F-5CF712F5E201}" srcOrd="2" destOrd="0" presId="urn:microsoft.com/office/officeart/2008/layout/VerticalCurvedList"/>
    <dgm:cxn modelId="{B771CEEF-57CE-43CD-99AC-8BE136523657}" type="presParOf" srcId="{57641EF9-A942-47C3-A0BB-AD64038946F6}" destId="{2DE5A123-72D9-475B-8D7F-14C2C8EC5466}" srcOrd="3" destOrd="0" presId="urn:microsoft.com/office/officeart/2008/layout/VerticalCurvedList"/>
    <dgm:cxn modelId="{2F066269-2897-41CE-958A-4D86771B82A5}" type="presParOf" srcId="{6BD0D096-3F8D-422E-A2F0-2509E59CB076}" destId="{3DAE903A-873F-4FAB-9EEA-3220FF7FFC15}" srcOrd="1" destOrd="0" presId="urn:microsoft.com/office/officeart/2008/layout/VerticalCurvedList"/>
    <dgm:cxn modelId="{49DEA196-3C34-449A-AB5D-85BCC30C4FFC}" type="presParOf" srcId="{6BD0D096-3F8D-422E-A2F0-2509E59CB076}" destId="{5F1D255A-4175-49AC-AA0C-921577334946}" srcOrd="2" destOrd="0" presId="urn:microsoft.com/office/officeart/2008/layout/VerticalCurvedList"/>
    <dgm:cxn modelId="{9D37EF2B-7265-46B0-A567-8E8F2E3BA798}" type="presParOf" srcId="{5F1D255A-4175-49AC-AA0C-921577334946}" destId="{E5816A61-91E9-49E7-AABE-27FCE426ED36}" srcOrd="0" destOrd="0" presId="urn:microsoft.com/office/officeart/2008/layout/VerticalCurvedList"/>
    <dgm:cxn modelId="{CD7F1A52-93FC-4A97-B044-0D7D9F0EDD2F}" type="presParOf" srcId="{6BD0D096-3F8D-422E-A2F0-2509E59CB076}" destId="{15A76722-BCDA-489B-B25A-D3E40EB5F8AA}" srcOrd="3" destOrd="0" presId="urn:microsoft.com/office/officeart/2008/layout/VerticalCurvedList"/>
    <dgm:cxn modelId="{3B84AE88-9748-4696-925F-CB7C71A55E50}" type="presParOf" srcId="{6BD0D096-3F8D-422E-A2F0-2509E59CB076}" destId="{DB0B9B1D-9471-4AE1-8B05-43A19D6AE7CF}" srcOrd="4" destOrd="0" presId="urn:microsoft.com/office/officeart/2008/layout/VerticalCurvedList"/>
    <dgm:cxn modelId="{D4B7E69F-9378-412B-8C75-29DA870DF010}" type="presParOf" srcId="{DB0B9B1D-9471-4AE1-8B05-43A19D6AE7CF}" destId="{287FEBA0-F106-40F2-AB0A-40B9DF34BE5F}" srcOrd="0" destOrd="0" presId="urn:microsoft.com/office/officeart/2008/layout/VerticalCurvedList"/>
    <dgm:cxn modelId="{08419507-0871-4880-824D-D0DB3911F04A}" type="presParOf" srcId="{6BD0D096-3F8D-422E-A2F0-2509E59CB076}" destId="{BA1AAF6E-9208-4827-828E-7E4C86B2231F}" srcOrd="5" destOrd="0" presId="urn:microsoft.com/office/officeart/2008/layout/VerticalCurvedList"/>
    <dgm:cxn modelId="{08885A51-A3B9-4A38-A51D-670C104DA502}" type="presParOf" srcId="{6BD0D096-3F8D-422E-A2F0-2509E59CB076}" destId="{43C9D3B2-5535-42E3-9611-9C962AA50FA1}" srcOrd="6" destOrd="0" presId="urn:microsoft.com/office/officeart/2008/layout/VerticalCurvedList"/>
    <dgm:cxn modelId="{A025CE06-3B29-4ECF-8B39-8A760A1E56EF}" type="presParOf" srcId="{43C9D3B2-5535-42E3-9611-9C962AA50FA1}" destId="{A6CD3A7C-1999-46DB-8B6F-32EDD61AD3D3}" srcOrd="0" destOrd="0" presId="urn:microsoft.com/office/officeart/2008/layout/VerticalCurvedList"/>
    <dgm:cxn modelId="{74C82084-E086-4A22-9D8A-7F4306FE3CB6}" type="presParOf" srcId="{6BD0D096-3F8D-422E-A2F0-2509E59CB076}" destId="{A1F7E776-65C1-4175-8FD3-FFF493D0789B}" srcOrd="7" destOrd="0" presId="urn:microsoft.com/office/officeart/2008/layout/VerticalCurvedList"/>
    <dgm:cxn modelId="{816942A4-3A01-4DD6-98E1-E13A554B8722}" type="presParOf" srcId="{6BD0D096-3F8D-422E-A2F0-2509E59CB076}" destId="{FB46C030-170B-48FB-9601-5BE92B4597F2}" srcOrd="8" destOrd="0" presId="urn:microsoft.com/office/officeart/2008/layout/VerticalCurvedList"/>
    <dgm:cxn modelId="{B21C498F-1E06-4B02-A448-80C66F6278AD}" type="presParOf" srcId="{FB46C030-170B-48FB-9601-5BE92B4597F2}" destId="{20D54F09-49E9-40E5-AE64-0B1F5FE8F44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12941-6829-4A9B-A84C-84F9EAFD6E60}">
      <dsp:nvSpPr>
        <dsp:cNvPr id="0" name=""/>
        <dsp:cNvSpPr/>
      </dsp:nvSpPr>
      <dsp:spPr>
        <a:xfrm>
          <a:off x="-2180554" y="-350070"/>
          <a:ext cx="2704041" cy="2704041"/>
        </a:xfrm>
        <a:prstGeom prst="blockArc">
          <a:avLst>
            <a:gd name="adj1" fmla="val 18900000"/>
            <a:gd name="adj2" fmla="val 2700000"/>
            <a:gd name="adj3" fmla="val 799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E903A-873F-4FAB-9EEA-3220FF7FFC15}">
      <dsp:nvSpPr>
        <dsp:cNvPr id="0" name=""/>
        <dsp:cNvSpPr/>
      </dsp:nvSpPr>
      <dsp:spPr>
        <a:xfrm>
          <a:off x="509785" y="510985"/>
          <a:ext cx="7956363" cy="9819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5298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sp:txBody>
      <dsp:txXfrm>
        <a:off x="509785" y="510985"/>
        <a:ext cx="7956363" cy="981928"/>
      </dsp:txXfrm>
    </dsp:sp>
    <dsp:sp modelId="{E5816A61-91E9-49E7-AABE-27FCE426ED36}">
      <dsp:nvSpPr>
        <dsp:cNvPr id="0" name=""/>
        <dsp:cNvSpPr/>
      </dsp:nvSpPr>
      <dsp:spPr>
        <a:xfrm>
          <a:off x="172073" y="667854"/>
          <a:ext cx="671921" cy="6681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12941-6829-4A9B-A84C-84F9EAFD6E60}">
      <dsp:nvSpPr>
        <dsp:cNvPr id="0" name=""/>
        <dsp:cNvSpPr/>
      </dsp:nvSpPr>
      <dsp:spPr>
        <a:xfrm>
          <a:off x="-2828581" y="-435966"/>
          <a:ext cx="3375227" cy="3375227"/>
        </a:xfrm>
        <a:prstGeom prst="blockArc">
          <a:avLst>
            <a:gd name="adj1" fmla="val 18900000"/>
            <a:gd name="adj2" fmla="val 2700000"/>
            <a:gd name="adj3" fmla="val 640"/>
          </a:avLst>
        </a:pr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E903A-873F-4FAB-9EEA-3220FF7FFC15}">
      <dsp:nvSpPr>
        <dsp:cNvPr id="0" name=""/>
        <dsp:cNvSpPr/>
      </dsp:nvSpPr>
      <dsp:spPr>
        <a:xfrm>
          <a:off x="444772" y="357620"/>
          <a:ext cx="8804434" cy="7151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7643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sp:txBody>
      <dsp:txXfrm>
        <a:off x="444772" y="357620"/>
        <a:ext cx="8804434" cy="715141"/>
      </dsp:txXfrm>
    </dsp:sp>
    <dsp:sp modelId="{E5816A61-91E9-49E7-AABE-27FCE426ED36}">
      <dsp:nvSpPr>
        <dsp:cNvPr id="0" name=""/>
        <dsp:cNvSpPr/>
      </dsp:nvSpPr>
      <dsp:spPr>
        <a:xfrm>
          <a:off x="198154" y="471868"/>
          <a:ext cx="489362" cy="4866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76722-BCDA-489B-B25A-D3E40EB5F8AA}">
      <dsp:nvSpPr>
        <dsp:cNvPr id="0" name=""/>
        <dsp:cNvSpPr/>
      </dsp:nvSpPr>
      <dsp:spPr>
        <a:xfrm>
          <a:off x="442836" y="1430532"/>
          <a:ext cx="8804434" cy="715141"/>
        </a:xfrm>
        <a:prstGeom prst="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7643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доброжелательного стиля общения педагогов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родителями, соблюдение такта, чуткости и отзывчивости</a:t>
          </a:r>
        </a:p>
      </dsp:txBody>
      <dsp:txXfrm>
        <a:off x="442836" y="1430532"/>
        <a:ext cx="8804434" cy="715141"/>
      </dsp:txXfrm>
    </dsp:sp>
    <dsp:sp modelId="{287FEBA0-F106-40F2-AB0A-40B9DF34BE5F}">
      <dsp:nvSpPr>
        <dsp:cNvPr id="0" name=""/>
        <dsp:cNvSpPr/>
      </dsp:nvSpPr>
      <dsp:spPr>
        <a:xfrm>
          <a:off x="187195" y="1544646"/>
          <a:ext cx="511281" cy="4869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12941-6829-4A9B-A84C-84F9EAFD6E60}">
      <dsp:nvSpPr>
        <dsp:cNvPr id="0" name=""/>
        <dsp:cNvSpPr/>
      </dsp:nvSpPr>
      <dsp:spPr>
        <a:xfrm>
          <a:off x="-4116556" y="-631772"/>
          <a:ext cx="4905248" cy="4905248"/>
        </a:xfrm>
        <a:prstGeom prst="blockArc">
          <a:avLst>
            <a:gd name="adj1" fmla="val 18900000"/>
            <a:gd name="adj2" fmla="val 2700000"/>
            <a:gd name="adj3" fmla="val 440"/>
          </a:avLst>
        </a:pr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E903A-873F-4FAB-9EEA-3220FF7FFC15}">
      <dsp:nvSpPr>
        <dsp:cNvPr id="0" name=""/>
        <dsp:cNvSpPr/>
      </dsp:nvSpPr>
      <dsp:spPr>
        <a:xfrm>
          <a:off x="509125" y="364170"/>
          <a:ext cx="8722083" cy="7283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12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sp:txBody>
      <dsp:txXfrm>
        <a:off x="509125" y="364170"/>
        <a:ext cx="8722083" cy="728340"/>
      </dsp:txXfrm>
    </dsp:sp>
    <dsp:sp modelId="{E5816A61-91E9-49E7-AABE-27FCE426ED36}">
      <dsp:nvSpPr>
        <dsp:cNvPr id="0" name=""/>
        <dsp:cNvSpPr/>
      </dsp:nvSpPr>
      <dsp:spPr>
        <a:xfrm>
          <a:off x="258009" y="480527"/>
          <a:ext cx="498394" cy="495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76722-BCDA-489B-B25A-D3E40EB5F8AA}">
      <dsp:nvSpPr>
        <dsp:cNvPr id="0" name=""/>
        <dsp:cNvSpPr/>
      </dsp:nvSpPr>
      <dsp:spPr>
        <a:xfrm>
          <a:off x="771958" y="1456681"/>
          <a:ext cx="8457331" cy="728340"/>
        </a:xfrm>
        <a:prstGeom prst="rect">
          <a:avLst/>
        </a:prstGeom>
        <a:solidFill>
          <a:schemeClr val="accent2">
            <a:hueOff val="-1482143"/>
            <a:satOff val="7100"/>
            <a:lumOff val="6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12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доброжелательного стиля общения педагогов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родителями, соблюдение такта, чуткости и отзывчивости</a:t>
          </a:r>
        </a:p>
      </dsp:txBody>
      <dsp:txXfrm>
        <a:off x="771958" y="1456681"/>
        <a:ext cx="8457331" cy="728340"/>
      </dsp:txXfrm>
    </dsp:sp>
    <dsp:sp modelId="{287FEBA0-F106-40F2-AB0A-40B9DF34BE5F}">
      <dsp:nvSpPr>
        <dsp:cNvPr id="0" name=""/>
        <dsp:cNvSpPr/>
      </dsp:nvSpPr>
      <dsp:spPr>
        <a:xfrm>
          <a:off x="511599" y="1572901"/>
          <a:ext cx="520718" cy="4958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82143"/>
              <a:satOff val="7100"/>
              <a:lumOff val="6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1AAF6E-9208-4827-828E-7E4C86B2231F}">
      <dsp:nvSpPr>
        <dsp:cNvPr id="0" name=""/>
        <dsp:cNvSpPr/>
      </dsp:nvSpPr>
      <dsp:spPr>
        <a:xfrm>
          <a:off x="507207" y="2549192"/>
          <a:ext cx="8722083" cy="728340"/>
        </a:xfrm>
        <a:prstGeom prst="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12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воспитательных умений родителей, поддержка их уверенности в собственных педагогических возможностях</a:t>
          </a:r>
        </a:p>
      </dsp:txBody>
      <dsp:txXfrm>
        <a:off x="507207" y="2549192"/>
        <a:ext cx="8722083" cy="728340"/>
      </dsp:txXfrm>
    </dsp:sp>
    <dsp:sp modelId="{A6CD3A7C-1999-46DB-8B6F-32EDD61AD3D3}">
      <dsp:nvSpPr>
        <dsp:cNvPr id="0" name=""/>
        <dsp:cNvSpPr/>
      </dsp:nvSpPr>
      <dsp:spPr>
        <a:xfrm>
          <a:off x="243015" y="2652657"/>
          <a:ext cx="528383" cy="5214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12941-6829-4A9B-A84C-84F9EAFD6E60}">
      <dsp:nvSpPr>
        <dsp:cNvPr id="0" name=""/>
        <dsp:cNvSpPr/>
      </dsp:nvSpPr>
      <dsp:spPr>
        <a:xfrm>
          <a:off x="-5224988" y="-800283"/>
          <a:ext cx="6221985" cy="6221985"/>
        </a:xfrm>
        <a:prstGeom prst="blockArc">
          <a:avLst>
            <a:gd name="adj1" fmla="val 18900000"/>
            <a:gd name="adj2" fmla="val 2700000"/>
            <a:gd name="adj3" fmla="val 347"/>
          </a:avLst>
        </a:pr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E903A-873F-4FAB-9EEA-3220FF7FFC15}">
      <dsp:nvSpPr>
        <dsp:cNvPr id="0" name=""/>
        <dsp:cNvSpPr/>
      </dsp:nvSpPr>
      <dsp:spPr>
        <a:xfrm>
          <a:off x="524053" y="355294"/>
          <a:ext cx="9310740" cy="7109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324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партнерских отношений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 семьей каждого ребенка</a:t>
          </a:r>
        </a:p>
      </dsp:txBody>
      <dsp:txXfrm>
        <a:off x="524053" y="355294"/>
        <a:ext cx="9310740" cy="710958"/>
      </dsp:txXfrm>
    </dsp:sp>
    <dsp:sp modelId="{E5816A61-91E9-49E7-AABE-27FCE426ED36}">
      <dsp:nvSpPr>
        <dsp:cNvPr id="0" name=""/>
        <dsp:cNvSpPr/>
      </dsp:nvSpPr>
      <dsp:spPr>
        <a:xfrm>
          <a:off x="278755" y="468874"/>
          <a:ext cx="486500" cy="4837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76722-BCDA-489B-B25A-D3E40EB5F8AA}">
      <dsp:nvSpPr>
        <dsp:cNvPr id="0" name=""/>
        <dsp:cNvSpPr/>
      </dsp:nvSpPr>
      <dsp:spPr>
        <a:xfrm>
          <a:off x="929614" y="1421917"/>
          <a:ext cx="8903131" cy="710958"/>
        </a:xfrm>
        <a:prstGeom prst="rect">
          <a:avLst/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324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доброжелательного стиля общения педагогов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родителями, соблюдение такта, чуткости и отзывчивости</a:t>
          </a:r>
        </a:p>
      </dsp:txBody>
      <dsp:txXfrm>
        <a:off x="929614" y="1421917"/>
        <a:ext cx="8903131" cy="710958"/>
      </dsp:txXfrm>
    </dsp:sp>
    <dsp:sp modelId="{287FEBA0-F106-40F2-AB0A-40B9DF34BE5F}">
      <dsp:nvSpPr>
        <dsp:cNvPr id="0" name=""/>
        <dsp:cNvSpPr/>
      </dsp:nvSpPr>
      <dsp:spPr>
        <a:xfrm>
          <a:off x="675468" y="1535364"/>
          <a:ext cx="508291" cy="484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095"/>
              <a:satOff val="4733"/>
              <a:lumOff val="43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1AAF6E-9208-4827-828E-7E4C86B2231F}">
      <dsp:nvSpPr>
        <dsp:cNvPr id="0" name=""/>
        <dsp:cNvSpPr/>
      </dsp:nvSpPr>
      <dsp:spPr>
        <a:xfrm>
          <a:off x="929614" y="2488541"/>
          <a:ext cx="8903131" cy="710958"/>
        </a:xfrm>
        <a:prstGeom prst="rect">
          <a:avLst/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324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воспитательных умений родителей, поддержка их уверенности в собственных педагогических возможностях</a:t>
          </a:r>
        </a:p>
      </dsp:txBody>
      <dsp:txXfrm>
        <a:off x="929614" y="2488541"/>
        <a:ext cx="8903131" cy="710958"/>
      </dsp:txXfrm>
    </dsp:sp>
    <dsp:sp modelId="{A6CD3A7C-1999-46DB-8B6F-32EDD61AD3D3}">
      <dsp:nvSpPr>
        <dsp:cNvPr id="0" name=""/>
        <dsp:cNvSpPr/>
      </dsp:nvSpPr>
      <dsp:spPr>
        <a:xfrm>
          <a:off x="671727" y="2589537"/>
          <a:ext cx="515774" cy="5089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191"/>
              <a:satOff val="9467"/>
              <a:lumOff val="87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7E776-65C1-4175-8FD3-FFF493D0789B}">
      <dsp:nvSpPr>
        <dsp:cNvPr id="0" name=""/>
        <dsp:cNvSpPr/>
      </dsp:nvSpPr>
      <dsp:spPr>
        <a:xfrm>
          <a:off x="522005" y="3651033"/>
          <a:ext cx="9310740" cy="519220"/>
        </a:xfrm>
        <a:prstGeom prst="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324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открытость</a:t>
          </a:r>
        </a:p>
      </dsp:txBody>
      <dsp:txXfrm>
        <a:off x="522005" y="3651033"/>
        <a:ext cx="9310740" cy="519220"/>
      </dsp:txXfrm>
    </dsp:sp>
    <dsp:sp modelId="{20D54F09-49E9-40E5-AE64-0B1F5FE8F446}">
      <dsp:nvSpPr>
        <dsp:cNvPr id="0" name=""/>
        <dsp:cNvSpPr/>
      </dsp:nvSpPr>
      <dsp:spPr>
        <a:xfrm>
          <a:off x="267544" y="3660364"/>
          <a:ext cx="508922" cy="5005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71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1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0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37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42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368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8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51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32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9876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652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1362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935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213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021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AAFC6-4E01-4901-B45A-76766B086F1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F92ACCB-AAB0-4F88-B01F-1553D1949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20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3D872-3C52-66FC-DEBC-E42001826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373" y="2332101"/>
            <a:ext cx="7766936" cy="1718732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родителями, 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форма социального партнерства, 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СПб ГБУ «Дом-интернат № 5»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B03C15B-7BB8-10AC-9419-14DFEB04AF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373" y="4317476"/>
            <a:ext cx="7766936" cy="1096899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 заместителя директора по социальны вопросам 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Гришина А.К.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CA8DC3-6EB1-2B69-360D-6F7B8EBFF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27" y="242040"/>
            <a:ext cx="1868427" cy="19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5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B0EF37D-2DB7-74E2-E984-3809D1B7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0" y="373224"/>
            <a:ext cx="6895323" cy="588606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партнерство</a:t>
            </a:r>
            <a:b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системе Семья - Учреждение)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взаимодействия, объединенного общими целевыми установками педагогического характера, направленного на создание комфортной образовательной среды для развития, воспитания и социализации ребенка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(Т.Н. Касимова)</a:t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Социальное партнёрство является первым необходимым шагом к союзу между Учреждением и семьей и характеризуется доверием, добровольностью и долговременностью отношений, а также признанием взаимной ответственности сторон за результат их сотрудничества.</a:t>
            </a:r>
            <a:br>
              <a:rPr lang="ru-RU" sz="2400" kern="1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0AD57D-D6E0-458D-C2C3-01123E914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383" y="1987419"/>
            <a:ext cx="4155153" cy="55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45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895B4-78FD-B00E-E943-01FD9D3336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867" y="699649"/>
            <a:ext cx="9498605" cy="615835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СПб ГБУ «Дом-интернат № 5» осуществляется в рамках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«Тройственного союза: Родитель - Ребенок - Педагог».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акции «Свеча в окне»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502ECB6-94C9-6ED9-59C5-06E4F38903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0566900"/>
              </p:ext>
            </p:extLst>
          </p:nvPr>
        </p:nvGraphicFramePr>
        <p:xfrm>
          <a:off x="360716" y="1200886"/>
          <a:ext cx="8570069" cy="2003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04CD37-240A-64D4-8385-F70061725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139" y="3429000"/>
            <a:ext cx="4315512" cy="3223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E4AFAFB-96D1-6B40-D86A-7CE8BC9272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0922" y="3429000"/>
            <a:ext cx="3449863" cy="33385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5142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734A80-5C04-2F19-55B2-F9A929FF7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33" y="1324945"/>
            <a:ext cx="2756874" cy="3648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8B74979-FAB0-143D-B89C-A588D7364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42" y="460310"/>
            <a:ext cx="8596668" cy="659363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партнерских отношений: запускаем флешмобы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8C148C-76C2-328D-77FF-5C060B957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87" y="777134"/>
            <a:ext cx="3346580" cy="2651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0E886A-8ABA-78D0-E7DF-6707C8DF0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51" y="1502228"/>
            <a:ext cx="1887972" cy="38535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C24C51-F502-CC61-8C88-80291DE2B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987" y="3671233"/>
            <a:ext cx="3088433" cy="2793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278CAD-5B80-C28C-4AF6-E1510704E6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7137" y="1261602"/>
            <a:ext cx="2836506" cy="48192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6050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901E5D-51EC-B156-207A-7B5489851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820" y="1896688"/>
            <a:ext cx="4254523" cy="34142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DAB2C0-40BF-A5A7-971B-D483206D0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193" y="1912523"/>
            <a:ext cx="4487617" cy="3514853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E18343C-649D-0D15-674D-E8D3E0960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35429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Формирование партнерских отношений: проведение субботника и благоустройство территории Учреждения.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50B152-31EF-C1B6-5A66-EDA94EF83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37" y="1762635"/>
            <a:ext cx="2206183" cy="40719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155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895B4-78FD-B00E-E943-01FD9D3336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867" y="699649"/>
            <a:ext cx="9498605" cy="615835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СПб ГБУ «Дом-интернат № 5» осуществляется в рамках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«Тройственного союза: Родитель - Ребенок - Педагог».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502ECB6-94C9-6ED9-59C5-06E4F38903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6804687"/>
              </p:ext>
            </p:extLst>
          </p:nvPr>
        </p:nvGraphicFramePr>
        <p:xfrm>
          <a:off x="366936" y="1275530"/>
          <a:ext cx="9277807" cy="2503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EA939D-4C4C-5BD2-2019-DF4326C737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71" y="3629534"/>
            <a:ext cx="3923068" cy="29842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7552D9-1C84-9CCD-3210-DB93C6B2C5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2882" y="3664014"/>
            <a:ext cx="3748183" cy="29152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2748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9BAFB-4EA9-C162-362D-EC4F16689A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3" r="8116"/>
          <a:stretch/>
        </p:blipFill>
        <p:spPr>
          <a:xfrm>
            <a:off x="6096000" y="1665509"/>
            <a:ext cx="3324658" cy="3132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97DB7A-306E-4F09-60BC-F3D5836E9E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93" b="12356"/>
          <a:stretch/>
        </p:blipFill>
        <p:spPr>
          <a:xfrm>
            <a:off x="9060025" y="3817155"/>
            <a:ext cx="2752532" cy="29018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632D6F-1BBC-54E2-2606-F434D03D1D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883"/>
          <a:stretch/>
        </p:blipFill>
        <p:spPr>
          <a:xfrm>
            <a:off x="3352770" y="3429000"/>
            <a:ext cx="2522436" cy="33263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075BC5-89FE-DC64-286C-0AE7048B9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815" y="1591338"/>
            <a:ext cx="3083705" cy="35396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CC965BB-D5F0-0B26-6613-52C4E668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872" y="34470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тренинга для родителей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0CC4B248-3357-12B1-925A-C2ABECC8C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722" y="866772"/>
            <a:ext cx="4185623" cy="57626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FEA4BC9-E8B9-05A7-5AE3-64528BA49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3979" y="866772"/>
            <a:ext cx="4185618" cy="57626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</p:spTree>
    <p:extLst>
      <p:ext uri="{BB962C8B-B14F-4D97-AF65-F5344CB8AC3E}">
        <p14:creationId xmlns:p14="http://schemas.microsoft.com/office/powerpoint/2010/main" val="119792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895B4-78FD-B00E-E943-01FD9D3336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867" y="699649"/>
            <a:ext cx="9498605" cy="615835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СПб ГБУ «Дом-интернат № 5» осуществляется в рамках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«Тройственного союза: Родитель - Ребенок - Педагог».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502ECB6-94C9-6ED9-59C5-06E4F38903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9739898"/>
              </p:ext>
            </p:extLst>
          </p:nvPr>
        </p:nvGraphicFramePr>
        <p:xfrm>
          <a:off x="488235" y="1779382"/>
          <a:ext cx="9277807" cy="3641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8022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7603E-72D8-E3AF-AE76-D4C7C3B0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444" y="572277"/>
            <a:ext cx="8596668" cy="631371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родителей в мастер-классах совместно с детьми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C67681-8919-47A7-5B69-2DDCC9851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1" y="1327691"/>
            <a:ext cx="3435287" cy="51353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613B0E-77AD-3E70-4969-F6F42ABC4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059" y="1327691"/>
            <a:ext cx="3435287" cy="2609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754682-EED8-ED9F-E8C8-0826A6CA7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059" y="4229864"/>
            <a:ext cx="3214481" cy="23986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5FC8E1-528A-FBEF-90EC-FFDB808DC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4648" y="2599616"/>
            <a:ext cx="3528928" cy="2591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6553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44557-F57B-1CB0-941E-B42C07415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517" y="637592"/>
            <a:ext cx="8596668" cy="743339"/>
          </a:xfrm>
        </p:spPr>
        <p:txBody>
          <a:bodyPr/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Участие родителей в мастер-классах совместно с детьми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F19807-56F0-F0D4-F3CC-EBC5FACC3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02" y="1287920"/>
            <a:ext cx="4081279" cy="30609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6DD04D-3D18-294A-B38F-A38F2DADD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440" y="3855442"/>
            <a:ext cx="3816221" cy="28621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78FD4A-68A7-D41E-8058-84491F41A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187" y="1287920"/>
            <a:ext cx="3535953" cy="34481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16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44557-F57B-1CB0-941E-B42C07415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460" y="684245"/>
            <a:ext cx="8596668" cy="743339"/>
          </a:xfrm>
        </p:spPr>
        <p:txBody>
          <a:bodyPr/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Участие родителей в культурно-досуговых мероприятиях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FFF36A-CB04-7609-3EB3-01205EC22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66" y="1171219"/>
            <a:ext cx="4824369" cy="28596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B7296A-AE38-AFC1-F836-D1FAD6E18D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623" b="19992"/>
          <a:stretch/>
        </p:blipFill>
        <p:spPr>
          <a:xfrm>
            <a:off x="1386460" y="4030824"/>
            <a:ext cx="4149045" cy="27394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121468-AD71-CA57-405D-EFF737A9D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272" y="4183797"/>
            <a:ext cx="3589768" cy="26665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9B05F9-1474-9480-7B5E-CCB35C664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71219"/>
            <a:ext cx="4000974" cy="3012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5696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4AF82C-69AB-ED6B-348E-BAF201A25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58" y="553617"/>
            <a:ext cx="8596668" cy="678024"/>
          </a:xfrm>
        </p:spPr>
        <p:txBody>
          <a:bodyPr/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Участие родителей в культурно-досуговых мероприятиях: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0FFA4C-B955-CC49-4D74-E6CCC1F586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875"/>
          <a:stretch/>
        </p:blipFill>
        <p:spPr>
          <a:xfrm>
            <a:off x="488902" y="1231641"/>
            <a:ext cx="3233350" cy="36589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699D3C-BE29-E3B2-1C0A-68F5E2FC4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446" y="1925487"/>
            <a:ext cx="3359729" cy="3757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A5E8AA-3789-C1CF-2C55-03F35DA21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369" y="3641310"/>
            <a:ext cx="4382811" cy="27958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1440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50240-FC33-9E5A-EE36-81035F427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4049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благодарность родителям!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274135-8012-BB56-543A-7D90AC989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663" y="1213957"/>
            <a:ext cx="3631524" cy="2777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E58415-390E-0491-1F7F-DAACC4AD4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124" y="3991366"/>
            <a:ext cx="3773087" cy="28154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1C6915-0A23-B216-386B-488DD64F5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300069"/>
            <a:ext cx="3773087" cy="28537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9555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895B4-78FD-B00E-E943-01FD9D3336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0108" y="699649"/>
            <a:ext cx="9498605" cy="615835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СПб ГБУ «Дом-интернат № 5» осуществляется в рамках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«Тройственного союза: Родитель - Ребенок - Педагог».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502ECB6-94C9-6ED9-59C5-06E4F38903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2646278"/>
              </p:ext>
            </p:extLst>
          </p:nvPr>
        </p:nvGraphicFramePr>
        <p:xfrm>
          <a:off x="282961" y="1639423"/>
          <a:ext cx="9896736" cy="462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8752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D901BF7-F244-A7C6-5ABB-6EBE6EE2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860" y="56294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открытость Учреждения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E4EAB4D-7587-1C97-C37C-52817042E8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0645" r="8483" b="5360"/>
          <a:stretch/>
        </p:blipFill>
        <p:spPr>
          <a:xfrm>
            <a:off x="409441" y="1945236"/>
            <a:ext cx="4321700" cy="2844800"/>
          </a:xfr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69D154F6-8AA7-A3F8-02B5-CB211831AC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5356" t="8841" r="14966" b="8678"/>
          <a:stretch/>
        </p:blipFill>
        <p:spPr>
          <a:xfrm>
            <a:off x="5261427" y="1945236"/>
            <a:ext cx="3900196" cy="3032128"/>
          </a:xfrm>
        </p:spPr>
      </p:pic>
    </p:spTree>
    <p:extLst>
      <p:ext uri="{BB962C8B-B14F-4D97-AF65-F5344CB8AC3E}">
        <p14:creationId xmlns:p14="http://schemas.microsoft.com/office/powerpoint/2010/main" val="1708250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D901BF7-F244-A7C6-5ABB-6EBE6EE2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860" y="56294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открытость Учреждения: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Чат в Телеграмм канале «Обратная связь»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F7BCD83-0582-1BC1-3854-26B2BEC565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07526" y="1538513"/>
            <a:ext cx="3763550" cy="2235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C28EF5-54CF-73CF-0C59-DB6D04DC9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5" y="1897743"/>
            <a:ext cx="3262604" cy="40639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8AB7E3-F802-275C-064C-B793E6997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860" y="4082039"/>
            <a:ext cx="3625934" cy="24513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096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82004-22BF-6707-9B64-EC9764652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371" y="506963"/>
            <a:ext cx="8596668" cy="65003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родителей в оформлении тематических зон: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8954A36-3491-3A9F-21DF-77C14E9249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39682" y="3336558"/>
            <a:ext cx="4183062" cy="31638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39EB9E9F-C20C-D5DB-981F-772AE96A15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3787" y="1259633"/>
            <a:ext cx="4184650" cy="31367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74D2CA-DF07-7102-84AD-BDB4B281E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395108"/>
            <a:ext cx="3797461" cy="28657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64894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94DB98-729F-B1B9-1C4F-A0110523B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031" y="1955957"/>
            <a:ext cx="5371042" cy="16033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916EB5-32E0-2D5C-2870-846F95754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050" y="236736"/>
            <a:ext cx="1676545" cy="17192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72AFA3-0C09-895D-0810-2EEF6929B96B}"/>
              </a:ext>
            </a:extLst>
          </p:cNvPr>
          <p:cNvSpPr txBox="1"/>
          <p:nvPr/>
        </p:nvSpPr>
        <p:spPr>
          <a:xfrm>
            <a:off x="2425959" y="4193371"/>
            <a:ext cx="6102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16F7FF-4357-841F-8888-5BD7AED3E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013" y="980512"/>
            <a:ext cx="2438611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36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345</TotalTime>
  <Words>434</Words>
  <Application>Microsoft Office PowerPoint</Application>
  <PresentationFormat>Широкоэкранный</PresentationFormat>
  <Paragraphs>39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Trebuchet MS</vt:lpstr>
      <vt:lpstr>Wingdings 3</vt:lpstr>
      <vt:lpstr>Аспект</vt:lpstr>
      <vt:lpstr>Работа с родителями,  как форма социального партнерства,  в СПб ГБУ «Дом-интернат № 5»</vt:lpstr>
      <vt:lpstr>Социальное партнерство (в системе Семья - Учреждение)  - форма взаимодействия, объединенного общими целевыми установками педагогического характера, направленного на создание комфортной образовательной среды для развития, воспитания и социализации ребенка (Т.Н. Касимова)  Социальное партнёрство является первым необходимым шагом к союзу между Учреждением и семьей и характеризуется доверием, добровольностью и долговременностью отношений, а также признанием взаимной ответственности сторон за результат их сотрудничества.  </vt:lpstr>
      <vt:lpstr>Деятельность СПб ГБУ «Дом-интернат № 5» осуществляется в рамках  «Тройственного союза: Родитель - Ребенок - Педагог».     Участие в акции «Свеча в окне»      </vt:lpstr>
      <vt:lpstr>Формирование партнерских отношений: запускаем флешмобы  </vt:lpstr>
      <vt:lpstr>Формирование партнерских отношений: проведение субботника и благоустройство территории Учреждения.</vt:lpstr>
      <vt:lpstr>Деятельность СПб ГБУ «Дом-интернат № 5» осуществляется в рамках  «Тройственного союза: Родитель - Ребенок - Педагог».           </vt:lpstr>
      <vt:lpstr>Проведение тренинга для родителей</vt:lpstr>
      <vt:lpstr>Деятельность СПб ГБУ «Дом-интернат № 5» осуществляется в рамках  «Тройственного союза: Родитель - Ребенок - Педагог».           </vt:lpstr>
      <vt:lpstr>Участие родителей в мастер-классах совместно с детьми</vt:lpstr>
      <vt:lpstr>Участие родителей в мастер-классах совместно с детьми</vt:lpstr>
      <vt:lpstr>Участие родителей в культурно-досуговых мероприятиях</vt:lpstr>
      <vt:lpstr>Участие родителей в культурно-досуговых мероприятиях:</vt:lpstr>
      <vt:lpstr>Наша благодарность родителям!</vt:lpstr>
      <vt:lpstr>Деятельность СПб ГБУ «Дом-интернат № 5» осуществляется в рамках  «Тройственного союза: Родитель - Ребенок - Педагог».           </vt:lpstr>
      <vt:lpstr>Информационная открытость Учреждения</vt:lpstr>
      <vt:lpstr>Информационная открытость Учреждения:  Чат в Телеграмм канале «Обратная связь»</vt:lpstr>
      <vt:lpstr>Участие родителей в оформлении тематических зон: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родителями,  как форма социального партнерства,  в СПб ГБУ «Дом-интернат № 5»</dc:title>
  <dc:creator>soother-surety0j@icloud.com</dc:creator>
  <cp:lastModifiedBy>soother-surety0j@icloud.com</cp:lastModifiedBy>
  <cp:revision>15</cp:revision>
  <dcterms:created xsi:type="dcterms:W3CDTF">2024-05-14T16:38:19Z</dcterms:created>
  <dcterms:modified xsi:type="dcterms:W3CDTF">2024-05-14T22:28:09Z</dcterms:modified>
</cp:coreProperties>
</file>