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8"/>
  </p:notesMasterIdLst>
  <p:handoutMasterIdLst>
    <p:handoutMasterId r:id="rId9"/>
  </p:handoutMasterIdLst>
  <p:sldIdLst>
    <p:sldId id="256" r:id="rId2"/>
    <p:sldId id="287" r:id="rId3"/>
    <p:sldId id="286" r:id="rId4"/>
    <p:sldId id="288" r:id="rId5"/>
    <p:sldId id="282" r:id="rId6"/>
    <p:sldId id="264" r:id="rId7"/>
  </p:sldIdLst>
  <p:sldSz cx="9144000" cy="6858000" type="screen4x3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24" autoAdjust="0"/>
    <p:restoredTop sz="94660"/>
  </p:normalViewPr>
  <p:slideViewPr>
    <p:cSldViewPr>
      <p:cViewPr varScale="1">
        <p:scale>
          <a:sx n="99" d="100"/>
          <a:sy n="99" d="100"/>
        </p:scale>
        <p:origin x="25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33FA9E2-7A24-4CA7-A6F5-3B208CFF52DE}" type="doc">
      <dgm:prSet loTypeId="urn:microsoft.com/office/officeart/2005/8/layout/default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6C815FD-8586-47E3-9D4A-34F2F2798A66}">
      <dgm:prSet/>
      <dgm:spPr/>
      <dgm:t>
        <a:bodyPr/>
        <a:lstStyle/>
        <a:p>
          <a:pPr rtl="0"/>
          <a:r>
            <a:rPr lang="ru-RU" dirty="0" smtClean="0">
              <a:solidFill>
                <a:schemeClr val="tx1"/>
              </a:solidFill>
            </a:rPr>
            <a:t>Индивидуальное консультирование</a:t>
          </a:r>
          <a:endParaRPr lang="ru-RU" dirty="0">
            <a:solidFill>
              <a:schemeClr val="tx1"/>
            </a:solidFill>
          </a:endParaRPr>
        </a:p>
      </dgm:t>
    </dgm:pt>
    <dgm:pt modelId="{7278C6B3-725C-42DB-BD65-42E19D0824A1}" type="parTrans" cxnId="{5F0DDB4B-449F-4E76-984C-FFDBC6B8B754}">
      <dgm:prSet/>
      <dgm:spPr/>
      <dgm:t>
        <a:bodyPr/>
        <a:lstStyle/>
        <a:p>
          <a:endParaRPr lang="ru-RU"/>
        </a:p>
      </dgm:t>
    </dgm:pt>
    <dgm:pt modelId="{021E93D9-319D-48FA-B329-4F20A489396D}" type="sibTrans" cxnId="{5F0DDB4B-449F-4E76-984C-FFDBC6B8B754}">
      <dgm:prSet/>
      <dgm:spPr/>
      <dgm:t>
        <a:bodyPr/>
        <a:lstStyle/>
        <a:p>
          <a:endParaRPr lang="ru-RU"/>
        </a:p>
      </dgm:t>
    </dgm:pt>
    <dgm:pt modelId="{BB2A8796-2F7D-4F04-A1B7-526D81CA1548}">
      <dgm:prSet/>
      <dgm:spPr/>
      <dgm:t>
        <a:bodyPr/>
        <a:lstStyle/>
        <a:p>
          <a:pPr rtl="0"/>
          <a:r>
            <a:rPr lang="ru-RU" dirty="0" smtClean="0">
              <a:solidFill>
                <a:schemeClr val="tx1"/>
              </a:solidFill>
            </a:rPr>
            <a:t>Групповое консультирование</a:t>
          </a:r>
          <a:endParaRPr lang="ru-RU" dirty="0">
            <a:solidFill>
              <a:schemeClr val="tx1"/>
            </a:solidFill>
          </a:endParaRPr>
        </a:p>
      </dgm:t>
    </dgm:pt>
    <dgm:pt modelId="{E68CC411-6233-41E0-B4A4-9B02DC26CBD3}" type="parTrans" cxnId="{91C69502-47AC-4836-8F78-6E509371909A}">
      <dgm:prSet/>
      <dgm:spPr/>
      <dgm:t>
        <a:bodyPr/>
        <a:lstStyle/>
        <a:p>
          <a:endParaRPr lang="ru-RU"/>
        </a:p>
      </dgm:t>
    </dgm:pt>
    <dgm:pt modelId="{9AEAAFF0-3E0A-4BC9-ADAF-C47C1E8D6B17}" type="sibTrans" cxnId="{91C69502-47AC-4836-8F78-6E509371909A}">
      <dgm:prSet/>
      <dgm:spPr/>
      <dgm:t>
        <a:bodyPr/>
        <a:lstStyle/>
        <a:p>
          <a:endParaRPr lang="ru-RU"/>
        </a:p>
      </dgm:t>
    </dgm:pt>
    <dgm:pt modelId="{A08C5A85-8FEC-465D-9B23-468D614CD976}">
      <dgm:prSet/>
      <dgm:spPr/>
      <dgm:t>
        <a:bodyPr/>
        <a:lstStyle/>
        <a:p>
          <a:pPr rtl="0"/>
          <a:r>
            <a:rPr lang="ru-RU" dirty="0" smtClean="0">
              <a:solidFill>
                <a:schemeClr val="tx1"/>
              </a:solidFill>
            </a:rPr>
            <a:t>Родительский клуб</a:t>
          </a:r>
          <a:endParaRPr lang="ru-RU" dirty="0">
            <a:solidFill>
              <a:schemeClr val="tx1"/>
            </a:solidFill>
          </a:endParaRPr>
        </a:p>
      </dgm:t>
    </dgm:pt>
    <dgm:pt modelId="{098E308F-CE87-488B-A461-18091779E435}" type="parTrans" cxnId="{BDBD41AE-1E94-4314-9797-ECCDC6F7E969}">
      <dgm:prSet/>
      <dgm:spPr/>
      <dgm:t>
        <a:bodyPr/>
        <a:lstStyle/>
        <a:p>
          <a:endParaRPr lang="ru-RU"/>
        </a:p>
      </dgm:t>
    </dgm:pt>
    <dgm:pt modelId="{30170B1F-D6E6-4EEC-B6ED-3D9AE3772388}" type="sibTrans" cxnId="{BDBD41AE-1E94-4314-9797-ECCDC6F7E969}">
      <dgm:prSet/>
      <dgm:spPr/>
      <dgm:t>
        <a:bodyPr/>
        <a:lstStyle/>
        <a:p>
          <a:endParaRPr lang="ru-RU"/>
        </a:p>
      </dgm:t>
    </dgm:pt>
    <dgm:pt modelId="{D8736B84-A0B8-43F7-BE0B-F0AFD23A4B16}">
      <dgm:prSet/>
      <dgm:spPr/>
      <dgm:t>
        <a:bodyPr/>
        <a:lstStyle/>
        <a:p>
          <a:pPr rtl="0"/>
          <a:r>
            <a:rPr lang="ru-RU" dirty="0" smtClean="0">
              <a:solidFill>
                <a:schemeClr val="tx1"/>
              </a:solidFill>
            </a:rPr>
            <a:t>Мастер-класс</a:t>
          </a:r>
          <a:endParaRPr lang="ru-RU" dirty="0">
            <a:solidFill>
              <a:schemeClr val="tx1"/>
            </a:solidFill>
          </a:endParaRPr>
        </a:p>
      </dgm:t>
    </dgm:pt>
    <dgm:pt modelId="{1BE5A931-2DE8-40F3-BA18-BBECBD12FFDB}" type="parTrans" cxnId="{4907049C-BD9F-4372-980E-EBCE361B0678}">
      <dgm:prSet/>
      <dgm:spPr/>
      <dgm:t>
        <a:bodyPr/>
        <a:lstStyle/>
        <a:p>
          <a:endParaRPr lang="ru-RU"/>
        </a:p>
      </dgm:t>
    </dgm:pt>
    <dgm:pt modelId="{7084A9CD-E03B-4235-A735-AB36FBBE15CE}" type="sibTrans" cxnId="{4907049C-BD9F-4372-980E-EBCE361B0678}">
      <dgm:prSet/>
      <dgm:spPr/>
      <dgm:t>
        <a:bodyPr/>
        <a:lstStyle/>
        <a:p>
          <a:endParaRPr lang="ru-RU"/>
        </a:p>
      </dgm:t>
    </dgm:pt>
    <dgm:pt modelId="{89B1DAF8-FF41-4EAC-8E45-F84999927A9A}">
      <dgm:prSet/>
      <dgm:spPr/>
      <dgm:t>
        <a:bodyPr/>
        <a:lstStyle/>
        <a:p>
          <a:pPr rtl="0"/>
          <a:r>
            <a:rPr lang="ru-RU" dirty="0" smtClean="0">
              <a:solidFill>
                <a:schemeClr val="tx1"/>
              </a:solidFill>
            </a:rPr>
            <a:t>Социальное сопровождение семей</a:t>
          </a:r>
          <a:endParaRPr lang="ru-RU" dirty="0">
            <a:solidFill>
              <a:schemeClr val="tx1"/>
            </a:solidFill>
          </a:endParaRPr>
        </a:p>
      </dgm:t>
    </dgm:pt>
    <dgm:pt modelId="{D3EFB696-57A7-4389-A8C4-624E43AEEB4F}" type="parTrans" cxnId="{9E1DBA61-35CA-4FCE-AE21-A352AEED144B}">
      <dgm:prSet/>
      <dgm:spPr/>
      <dgm:t>
        <a:bodyPr/>
        <a:lstStyle/>
        <a:p>
          <a:endParaRPr lang="ru-RU"/>
        </a:p>
      </dgm:t>
    </dgm:pt>
    <dgm:pt modelId="{86C61D41-6DD4-4A7D-886A-06EC592BAA89}" type="sibTrans" cxnId="{9E1DBA61-35CA-4FCE-AE21-A352AEED144B}">
      <dgm:prSet/>
      <dgm:spPr/>
      <dgm:t>
        <a:bodyPr/>
        <a:lstStyle/>
        <a:p>
          <a:endParaRPr lang="ru-RU"/>
        </a:p>
      </dgm:t>
    </dgm:pt>
    <dgm:pt modelId="{2ED0001F-3BC2-46FB-AE1B-438014145592}">
      <dgm:prSet/>
      <dgm:spPr/>
      <dgm:t>
        <a:bodyPr/>
        <a:lstStyle/>
        <a:p>
          <a:pPr rtl="0"/>
          <a:r>
            <a:rPr lang="ru-RU" dirty="0" smtClean="0">
              <a:solidFill>
                <a:schemeClr val="tx1"/>
              </a:solidFill>
            </a:rPr>
            <a:t>Прокат ТСР</a:t>
          </a:r>
          <a:endParaRPr lang="ru-RU" dirty="0">
            <a:solidFill>
              <a:schemeClr val="tx1"/>
            </a:solidFill>
          </a:endParaRPr>
        </a:p>
      </dgm:t>
    </dgm:pt>
    <dgm:pt modelId="{F79E1F2A-AD58-4338-BD6A-441A32302441}" type="parTrans" cxnId="{3280E2BD-B281-4076-A806-2EE5A9F016BC}">
      <dgm:prSet/>
      <dgm:spPr/>
      <dgm:t>
        <a:bodyPr/>
        <a:lstStyle/>
        <a:p>
          <a:endParaRPr lang="ru-RU"/>
        </a:p>
      </dgm:t>
    </dgm:pt>
    <dgm:pt modelId="{6897179B-ECA2-4C87-BCE2-17025F8CF689}" type="sibTrans" cxnId="{3280E2BD-B281-4076-A806-2EE5A9F016BC}">
      <dgm:prSet/>
      <dgm:spPr/>
      <dgm:t>
        <a:bodyPr/>
        <a:lstStyle/>
        <a:p>
          <a:endParaRPr lang="ru-RU"/>
        </a:p>
      </dgm:t>
    </dgm:pt>
    <dgm:pt modelId="{52F58985-3F60-4255-93CC-02D09F13AA29}">
      <dgm:prSet/>
      <dgm:spPr/>
      <dgm:t>
        <a:bodyPr/>
        <a:lstStyle/>
        <a:p>
          <a:pPr rtl="0"/>
          <a:r>
            <a:rPr lang="ru-RU" dirty="0" smtClean="0">
              <a:solidFill>
                <a:schemeClr val="tx1"/>
              </a:solidFill>
            </a:rPr>
            <a:t>Психологический тренинг</a:t>
          </a:r>
          <a:endParaRPr lang="ru-RU" dirty="0">
            <a:solidFill>
              <a:schemeClr val="tx1"/>
            </a:solidFill>
          </a:endParaRPr>
        </a:p>
      </dgm:t>
    </dgm:pt>
    <dgm:pt modelId="{AA388E05-B35B-4961-8CA6-D743CCACDFD7}" type="parTrans" cxnId="{F8D74107-67A7-4349-B3EE-BB20D2E27BD6}">
      <dgm:prSet/>
      <dgm:spPr/>
      <dgm:t>
        <a:bodyPr/>
        <a:lstStyle/>
        <a:p>
          <a:endParaRPr lang="ru-RU"/>
        </a:p>
      </dgm:t>
    </dgm:pt>
    <dgm:pt modelId="{2839A73B-0A1E-44BB-8B5D-0E8C085F385A}" type="sibTrans" cxnId="{F8D74107-67A7-4349-B3EE-BB20D2E27BD6}">
      <dgm:prSet/>
      <dgm:spPr/>
      <dgm:t>
        <a:bodyPr/>
        <a:lstStyle/>
        <a:p>
          <a:endParaRPr lang="ru-RU"/>
        </a:p>
      </dgm:t>
    </dgm:pt>
    <dgm:pt modelId="{C3004B52-AC09-4158-A277-09C305598969}">
      <dgm:prSet/>
      <dgm:spPr/>
      <dgm:t>
        <a:bodyPr/>
        <a:lstStyle/>
        <a:p>
          <a:pPr rtl="0"/>
          <a:r>
            <a:rPr lang="ru-RU" dirty="0" smtClean="0">
              <a:solidFill>
                <a:schemeClr val="tx1"/>
              </a:solidFill>
            </a:rPr>
            <a:t>Дистанционное консультирование</a:t>
          </a:r>
          <a:endParaRPr lang="ru-RU" dirty="0">
            <a:solidFill>
              <a:schemeClr val="tx1"/>
            </a:solidFill>
          </a:endParaRPr>
        </a:p>
      </dgm:t>
    </dgm:pt>
    <dgm:pt modelId="{0B927C3C-232A-4585-9FB6-AEC4820A3361}" type="parTrans" cxnId="{FEA6709E-3C2D-446C-B345-87A529F65957}">
      <dgm:prSet/>
      <dgm:spPr/>
      <dgm:t>
        <a:bodyPr/>
        <a:lstStyle/>
        <a:p>
          <a:endParaRPr lang="ru-RU"/>
        </a:p>
      </dgm:t>
    </dgm:pt>
    <dgm:pt modelId="{926BD639-8F46-4F45-8F0F-1112FF34EDA6}" type="sibTrans" cxnId="{FEA6709E-3C2D-446C-B345-87A529F65957}">
      <dgm:prSet/>
      <dgm:spPr/>
      <dgm:t>
        <a:bodyPr/>
        <a:lstStyle/>
        <a:p>
          <a:endParaRPr lang="ru-RU"/>
        </a:p>
      </dgm:t>
    </dgm:pt>
    <dgm:pt modelId="{9B14C411-F483-44BD-BD07-58E3CEE3F736}">
      <dgm:prSet/>
      <dgm:spPr/>
      <dgm:t>
        <a:bodyPr/>
        <a:lstStyle/>
        <a:p>
          <a:pPr rtl="0"/>
          <a:r>
            <a:rPr lang="ru-RU" dirty="0" smtClean="0">
              <a:solidFill>
                <a:schemeClr val="tx1"/>
              </a:solidFill>
            </a:rPr>
            <a:t>Обучающие онлайн эфиры</a:t>
          </a:r>
          <a:endParaRPr lang="ru-RU" dirty="0">
            <a:solidFill>
              <a:schemeClr val="tx1"/>
            </a:solidFill>
          </a:endParaRPr>
        </a:p>
      </dgm:t>
    </dgm:pt>
    <dgm:pt modelId="{6B5316BB-5251-4364-8691-B2B2EA097AE6}" type="parTrans" cxnId="{F4753EC7-011F-4031-ACA8-ACB5A1623FDD}">
      <dgm:prSet/>
      <dgm:spPr/>
      <dgm:t>
        <a:bodyPr/>
        <a:lstStyle/>
        <a:p>
          <a:endParaRPr lang="ru-RU"/>
        </a:p>
      </dgm:t>
    </dgm:pt>
    <dgm:pt modelId="{78D2ED9E-3EC1-48B9-9105-09A26A1DB94B}" type="sibTrans" cxnId="{F4753EC7-011F-4031-ACA8-ACB5A1623FDD}">
      <dgm:prSet/>
      <dgm:spPr/>
      <dgm:t>
        <a:bodyPr/>
        <a:lstStyle/>
        <a:p>
          <a:endParaRPr lang="ru-RU"/>
        </a:p>
      </dgm:t>
    </dgm:pt>
    <dgm:pt modelId="{F46FB711-D77B-4A00-A4A4-FA7783DFC620}">
      <dgm:prSet custT="1"/>
      <dgm:spPr/>
      <dgm:t>
        <a:bodyPr/>
        <a:lstStyle/>
        <a:p>
          <a:pPr rtl="0"/>
          <a:r>
            <a:rPr lang="ru-RU" sz="1800" dirty="0" smtClean="0">
              <a:solidFill>
                <a:schemeClr val="tx1"/>
              </a:solidFill>
            </a:rPr>
            <a:t>Круглый стол </a:t>
          </a:r>
        </a:p>
      </dgm:t>
    </dgm:pt>
    <dgm:pt modelId="{A0296465-2344-4715-A4A5-3E0A3BA9529D}" type="parTrans" cxnId="{DC0F8B86-43E4-47A2-A76D-92110D5540E5}">
      <dgm:prSet/>
      <dgm:spPr/>
      <dgm:t>
        <a:bodyPr/>
        <a:lstStyle/>
        <a:p>
          <a:endParaRPr lang="ru-RU"/>
        </a:p>
      </dgm:t>
    </dgm:pt>
    <dgm:pt modelId="{E7228881-1724-495B-8543-C2EA3BE3C439}" type="sibTrans" cxnId="{DC0F8B86-43E4-47A2-A76D-92110D5540E5}">
      <dgm:prSet/>
      <dgm:spPr/>
      <dgm:t>
        <a:bodyPr/>
        <a:lstStyle/>
        <a:p>
          <a:endParaRPr lang="ru-RU"/>
        </a:p>
      </dgm:t>
    </dgm:pt>
    <dgm:pt modelId="{0C70C702-540F-40A8-973C-11C5C89BDDD8}">
      <dgm:prSet/>
      <dgm:spPr/>
      <dgm:t>
        <a:bodyPr/>
        <a:lstStyle/>
        <a:p>
          <a:pPr rtl="0"/>
          <a:r>
            <a:rPr lang="ru-RU" dirty="0" smtClean="0">
              <a:solidFill>
                <a:schemeClr val="tx1"/>
              </a:solidFill>
            </a:rPr>
            <a:t>Психологическая группа поддержки </a:t>
          </a:r>
          <a:endParaRPr lang="ru-RU" dirty="0">
            <a:solidFill>
              <a:schemeClr val="tx1"/>
            </a:solidFill>
          </a:endParaRPr>
        </a:p>
      </dgm:t>
    </dgm:pt>
    <dgm:pt modelId="{B11F5E66-A192-4B38-9CA8-43B1717CAD2C}" type="parTrans" cxnId="{DF66CCDA-3698-4153-8FEA-819CD39924F7}">
      <dgm:prSet/>
      <dgm:spPr/>
      <dgm:t>
        <a:bodyPr/>
        <a:lstStyle/>
        <a:p>
          <a:endParaRPr lang="ru-RU"/>
        </a:p>
      </dgm:t>
    </dgm:pt>
    <dgm:pt modelId="{5180AA45-7967-4970-8A40-6BFDC381D2A9}" type="sibTrans" cxnId="{DF66CCDA-3698-4153-8FEA-819CD39924F7}">
      <dgm:prSet/>
      <dgm:spPr/>
      <dgm:t>
        <a:bodyPr/>
        <a:lstStyle/>
        <a:p>
          <a:endParaRPr lang="ru-RU"/>
        </a:p>
      </dgm:t>
    </dgm:pt>
    <dgm:pt modelId="{532A04BE-04CF-4D3A-AAA0-1630D712B7E5}">
      <dgm:prSet/>
      <dgm:spPr/>
      <dgm:t>
        <a:bodyPr/>
        <a:lstStyle/>
        <a:p>
          <a:pPr rtl="0"/>
          <a:r>
            <a:rPr lang="ru-RU" dirty="0" smtClean="0">
              <a:solidFill>
                <a:schemeClr val="tx1"/>
              </a:solidFill>
            </a:rPr>
            <a:t>Обучающий курс развивающему уходу</a:t>
          </a:r>
          <a:endParaRPr lang="ru-RU" dirty="0">
            <a:solidFill>
              <a:schemeClr val="tx1"/>
            </a:solidFill>
          </a:endParaRPr>
        </a:p>
      </dgm:t>
    </dgm:pt>
    <dgm:pt modelId="{B9D91C45-612C-45DB-80C2-EF0F0135A608}" type="parTrans" cxnId="{5238FDA2-526A-439E-A6B5-2468B7ACD977}">
      <dgm:prSet/>
      <dgm:spPr/>
      <dgm:t>
        <a:bodyPr/>
        <a:lstStyle/>
        <a:p>
          <a:endParaRPr lang="ru-RU"/>
        </a:p>
      </dgm:t>
    </dgm:pt>
    <dgm:pt modelId="{B3498BAD-1AE6-4AE7-B91E-39C5CEB48A86}" type="sibTrans" cxnId="{5238FDA2-526A-439E-A6B5-2468B7ACD977}">
      <dgm:prSet/>
      <dgm:spPr/>
      <dgm:t>
        <a:bodyPr/>
        <a:lstStyle/>
        <a:p>
          <a:endParaRPr lang="ru-RU"/>
        </a:p>
      </dgm:t>
    </dgm:pt>
    <dgm:pt modelId="{98833CD1-8B60-4311-923C-6872374791EC}" type="pres">
      <dgm:prSet presAssocID="{233FA9E2-7A24-4CA7-A6F5-3B208CFF52DE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E4C7627-BF2B-4A92-A922-9E40FD5FFC77}" type="pres">
      <dgm:prSet presAssocID="{F6C815FD-8586-47E3-9D4A-34F2F2798A66}" presName="node" presStyleLbl="node1" presStyleIdx="0" presStyleCnt="12" custLinFactNeighborX="-383" custLinFactNeighborY="142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0BAB6C-9DD3-4E60-8CFE-1C945D794AB1}" type="pres">
      <dgm:prSet presAssocID="{021E93D9-319D-48FA-B329-4F20A489396D}" presName="sibTrans" presStyleCnt="0"/>
      <dgm:spPr/>
      <dgm:t>
        <a:bodyPr/>
        <a:lstStyle/>
        <a:p>
          <a:endParaRPr lang="ru-RU"/>
        </a:p>
      </dgm:t>
    </dgm:pt>
    <dgm:pt modelId="{17F2C54F-227C-4E38-880E-FAC8FD8D25B5}" type="pres">
      <dgm:prSet presAssocID="{BB2A8796-2F7D-4F04-A1B7-526D81CA1548}" presName="node" presStyleLbl="node1" presStyleIdx="1" presStyleCnt="12" custLinFactNeighborX="1699" custLinFactNeighborY="-3399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51F9D50-B6A8-4524-AD1B-3E177607D22B}" type="pres">
      <dgm:prSet presAssocID="{9AEAAFF0-3E0A-4BC9-ADAF-C47C1E8D6B17}" presName="sibTrans" presStyleCnt="0"/>
      <dgm:spPr/>
      <dgm:t>
        <a:bodyPr/>
        <a:lstStyle/>
        <a:p>
          <a:endParaRPr lang="ru-RU"/>
        </a:p>
      </dgm:t>
    </dgm:pt>
    <dgm:pt modelId="{29CC799A-45E9-4047-901A-5FD907AD0025}" type="pres">
      <dgm:prSet presAssocID="{A08C5A85-8FEC-465D-9B23-468D614CD976}" presName="node" presStyleLbl="node1" presStyleIdx="2" presStyleCnt="12" custLinFactNeighborX="166" custLinFactNeighborY="-3399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078D4D-4F3D-4A28-A344-860B7B4526DD}" type="pres">
      <dgm:prSet presAssocID="{30170B1F-D6E6-4EEC-B6ED-3D9AE3772388}" presName="sibTrans" presStyleCnt="0"/>
      <dgm:spPr/>
      <dgm:t>
        <a:bodyPr/>
        <a:lstStyle/>
        <a:p>
          <a:endParaRPr lang="ru-RU"/>
        </a:p>
      </dgm:t>
    </dgm:pt>
    <dgm:pt modelId="{BCAC8F02-EF93-43B3-B9CD-4DDD697B1FA3}" type="pres">
      <dgm:prSet presAssocID="{D8736B84-A0B8-43F7-BE0B-F0AFD23A4B16}" presName="node" presStyleLbl="node1" presStyleIdx="3" presStyleCnt="12" custLinFactNeighborX="-1367" custLinFactNeighborY="142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55559A5-731A-4846-82E4-25A0F55D5955}" type="pres">
      <dgm:prSet presAssocID="{7084A9CD-E03B-4235-A735-AB36FBBE15CE}" presName="sibTrans" presStyleCnt="0"/>
      <dgm:spPr/>
      <dgm:t>
        <a:bodyPr/>
        <a:lstStyle/>
        <a:p>
          <a:endParaRPr lang="ru-RU"/>
        </a:p>
      </dgm:t>
    </dgm:pt>
    <dgm:pt modelId="{A31EEA9B-00AA-4F23-B255-B12D5E73009B}" type="pres">
      <dgm:prSet presAssocID="{89B1DAF8-FF41-4EAC-8E45-F84999927A9A}" presName="node" presStyleLbl="node1" presStyleIdx="4" presStyleCnt="12" custLinFactNeighborX="-383" custLinFactNeighborY="180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FF5B47-0FBF-4A03-BBEB-10C135A5055A}" type="pres">
      <dgm:prSet presAssocID="{86C61D41-6DD4-4A7D-886A-06EC592BAA89}" presName="sibTrans" presStyleCnt="0"/>
      <dgm:spPr/>
      <dgm:t>
        <a:bodyPr/>
        <a:lstStyle/>
        <a:p>
          <a:endParaRPr lang="ru-RU"/>
        </a:p>
      </dgm:t>
    </dgm:pt>
    <dgm:pt modelId="{3397F06C-2728-4932-BB78-043228DE0FF1}" type="pres">
      <dgm:prSet presAssocID="{2ED0001F-3BC2-46FB-AE1B-438014145592}" presName="node" presStyleLbl="node1" presStyleIdx="5" presStyleCnt="12" custLinFactNeighborX="1699" custLinFactNeighborY="-3616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1319D9-B3E4-4920-B177-9340CF7B1A6E}" type="pres">
      <dgm:prSet presAssocID="{6897179B-ECA2-4C87-BCE2-17025F8CF689}" presName="sibTrans" presStyleCnt="0"/>
      <dgm:spPr/>
      <dgm:t>
        <a:bodyPr/>
        <a:lstStyle/>
        <a:p>
          <a:endParaRPr lang="ru-RU"/>
        </a:p>
      </dgm:t>
    </dgm:pt>
    <dgm:pt modelId="{BE34170E-148C-41B3-90C9-A67B2FE7036A}" type="pres">
      <dgm:prSet presAssocID="{52F58985-3F60-4255-93CC-02D09F13AA29}" presName="node" presStyleLbl="node1" presStyleIdx="6" presStyleCnt="12" custLinFactNeighborX="166" custLinFactNeighborY="-3616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26B31A-1439-4A62-97F0-42427E74F383}" type="pres">
      <dgm:prSet presAssocID="{2839A73B-0A1E-44BB-8B5D-0E8C085F385A}" presName="sibTrans" presStyleCnt="0"/>
      <dgm:spPr/>
      <dgm:t>
        <a:bodyPr/>
        <a:lstStyle/>
        <a:p>
          <a:endParaRPr lang="ru-RU"/>
        </a:p>
      </dgm:t>
    </dgm:pt>
    <dgm:pt modelId="{0B498D78-28D9-4E82-900A-3A5590437A34}" type="pres">
      <dgm:prSet presAssocID="{C3004B52-AC09-4158-A277-09C305598969}" presName="node" presStyleLbl="node1" presStyleIdx="7" presStyleCnt="12" custLinFactNeighborX="-1367" custLinFactNeighborY="180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F66C70-E0D5-42C5-96B0-BC3EC807C71C}" type="pres">
      <dgm:prSet presAssocID="{926BD639-8F46-4F45-8F0F-1112FF34EDA6}" presName="sibTrans" presStyleCnt="0"/>
      <dgm:spPr/>
      <dgm:t>
        <a:bodyPr/>
        <a:lstStyle/>
        <a:p>
          <a:endParaRPr lang="ru-RU"/>
        </a:p>
      </dgm:t>
    </dgm:pt>
    <dgm:pt modelId="{A523E8E0-FF35-439F-BA18-0905729F6BDA}" type="pres">
      <dgm:prSet presAssocID="{9B14C411-F483-44BD-BD07-58E3CEE3F736}" presName="node" presStyleLbl="node1" presStyleIdx="8" presStyleCnt="12" custLinFactX="11699" custLinFactNeighborX="100000" custLinFactNeighborY="-3834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8AA0B0-D543-4373-9583-3208B00540FB}" type="pres">
      <dgm:prSet presAssocID="{78D2ED9E-3EC1-48B9-9105-09A26A1DB94B}" presName="sibTrans" presStyleCnt="0"/>
      <dgm:spPr/>
      <dgm:t>
        <a:bodyPr/>
        <a:lstStyle/>
        <a:p>
          <a:endParaRPr lang="ru-RU"/>
        </a:p>
      </dgm:t>
    </dgm:pt>
    <dgm:pt modelId="{37B91C31-740B-4E33-82AA-4D1F8EC10FA1}" type="pres">
      <dgm:prSet presAssocID="{F46FB711-D77B-4A00-A4A4-FA7783DFC620}" presName="node" presStyleLbl="node1" presStyleIdx="9" presStyleCnt="12" custLinFactX="10166" custLinFactNeighborX="100000" custLinFactNeighborY="-3834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0C2366-33A4-4A9B-AE97-7B62C188F90D}" type="pres">
      <dgm:prSet presAssocID="{E7228881-1724-495B-8543-C2EA3BE3C439}" presName="sibTrans" presStyleCnt="0"/>
      <dgm:spPr/>
    </dgm:pt>
    <dgm:pt modelId="{D2A01EBB-C65E-419B-B328-DAA5D8AF118B}" type="pres">
      <dgm:prSet presAssocID="{0C70C702-540F-40A8-973C-11C5C89BDDD8}" presName="node" presStyleLbl="node1" presStyleIdx="10" presStyleCnt="12" custLinFactX="8633" custLinFactNeighborX="100000" custLinFactNeighborY="2191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EB86B2-DB34-4CAA-B94A-17700FA11442}" type="pres">
      <dgm:prSet presAssocID="{5180AA45-7967-4970-8A40-6BFDC381D2A9}" presName="sibTrans" presStyleCnt="0"/>
      <dgm:spPr/>
    </dgm:pt>
    <dgm:pt modelId="{60CE979E-18FE-4D8C-8FC0-9454C305E7F0}" type="pres">
      <dgm:prSet presAssocID="{532A04BE-04CF-4D3A-AAA0-1630D712B7E5}" presName="node" presStyleLbl="node1" presStyleIdx="11" presStyleCnt="12" custLinFactX="-130383" custLinFactNeighborX="-200000" custLinFactNeighborY="2191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DBD41AE-1E94-4314-9797-ECCDC6F7E969}" srcId="{233FA9E2-7A24-4CA7-A6F5-3B208CFF52DE}" destId="{A08C5A85-8FEC-465D-9B23-468D614CD976}" srcOrd="2" destOrd="0" parTransId="{098E308F-CE87-488B-A461-18091779E435}" sibTransId="{30170B1F-D6E6-4EEC-B6ED-3D9AE3772388}"/>
    <dgm:cxn modelId="{5F0DDB4B-449F-4E76-984C-FFDBC6B8B754}" srcId="{233FA9E2-7A24-4CA7-A6F5-3B208CFF52DE}" destId="{F6C815FD-8586-47E3-9D4A-34F2F2798A66}" srcOrd="0" destOrd="0" parTransId="{7278C6B3-725C-42DB-BD65-42E19D0824A1}" sibTransId="{021E93D9-319D-48FA-B329-4F20A489396D}"/>
    <dgm:cxn modelId="{4BA7B9E3-625F-4C59-BA14-915813A849AD}" type="presOf" srcId="{9B14C411-F483-44BD-BD07-58E3CEE3F736}" destId="{A523E8E0-FF35-439F-BA18-0905729F6BDA}" srcOrd="0" destOrd="0" presId="urn:microsoft.com/office/officeart/2005/8/layout/default"/>
    <dgm:cxn modelId="{F8D74107-67A7-4349-B3EE-BB20D2E27BD6}" srcId="{233FA9E2-7A24-4CA7-A6F5-3B208CFF52DE}" destId="{52F58985-3F60-4255-93CC-02D09F13AA29}" srcOrd="6" destOrd="0" parTransId="{AA388E05-B35B-4961-8CA6-D743CCACDFD7}" sibTransId="{2839A73B-0A1E-44BB-8B5D-0E8C085F385A}"/>
    <dgm:cxn modelId="{5238FDA2-526A-439E-A6B5-2468B7ACD977}" srcId="{233FA9E2-7A24-4CA7-A6F5-3B208CFF52DE}" destId="{532A04BE-04CF-4D3A-AAA0-1630D712B7E5}" srcOrd="11" destOrd="0" parTransId="{B9D91C45-612C-45DB-80C2-EF0F0135A608}" sibTransId="{B3498BAD-1AE6-4AE7-B91E-39C5CEB48A86}"/>
    <dgm:cxn modelId="{50E87B40-3CB0-4C97-8E68-33E21B3EE3E6}" type="presOf" srcId="{D8736B84-A0B8-43F7-BE0B-F0AFD23A4B16}" destId="{BCAC8F02-EF93-43B3-B9CD-4DDD697B1FA3}" srcOrd="0" destOrd="0" presId="urn:microsoft.com/office/officeart/2005/8/layout/default"/>
    <dgm:cxn modelId="{DF66CCDA-3698-4153-8FEA-819CD39924F7}" srcId="{233FA9E2-7A24-4CA7-A6F5-3B208CFF52DE}" destId="{0C70C702-540F-40A8-973C-11C5C89BDDD8}" srcOrd="10" destOrd="0" parTransId="{B11F5E66-A192-4B38-9CA8-43B1717CAD2C}" sibTransId="{5180AA45-7967-4970-8A40-6BFDC381D2A9}"/>
    <dgm:cxn modelId="{EB5371D0-AAEA-41F5-99B3-0A5EC8652990}" type="presOf" srcId="{A08C5A85-8FEC-465D-9B23-468D614CD976}" destId="{29CC799A-45E9-4047-901A-5FD907AD0025}" srcOrd="0" destOrd="0" presId="urn:microsoft.com/office/officeart/2005/8/layout/default"/>
    <dgm:cxn modelId="{F83A03D1-DF2E-429F-9DD0-446E87EB10DA}" type="presOf" srcId="{F46FB711-D77B-4A00-A4A4-FA7783DFC620}" destId="{37B91C31-740B-4E33-82AA-4D1F8EC10FA1}" srcOrd="0" destOrd="0" presId="urn:microsoft.com/office/officeart/2005/8/layout/default"/>
    <dgm:cxn modelId="{9E1DBA61-35CA-4FCE-AE21-A352AEED144B}" srcId="{233FA9E2-7A24-4CA7-A6F5-3B208CFF52DE}" destId="{89B1DAF8-FF41-4EAC-8E45-F84999927A9A}" srcOrd="4" destOrd="0" parTransId="{D3EFB696-57A7-4389-A8C4-624E43AEEB4F}" sibTransId="{86C61D41-6DD4-4A7D-886A-06EC592BAA89}"/>
    <dgm:cxn modelId="{FEA6709E-3C2D-446C-B345-87A529F65957}" srcId="{233FA9E2-7A24-4CA7-A6F5-3B208CFF52DE}" destId="{C3004B52-AC09-4158-A277-09C305598969}" srcOrd="7" destOrd="0" parTransId="{0B927C3C-232A-4585-9FB6-AEC4820A3361}" sibTransId="{926BD639-8F46-4F45-8F0F-1112FF34EDA6}"/>
    <dgm:cxn modelId="{AAED875D-259A-4952-8123-688F01FE83E8}" type="presOf" srcId="{C3004B52-AC09-4158-A277-09C305598969}" destId="{0B498D78-28D9-4E82-900A-3A5590437A34}" srcOrd="0" destOrd="0" presId="urn:microsoft.com/office/officeart/2005/8/layout/default"/>
    <dgm:cxn modelId="{F23F629A-6F3C-4C3C-B442-C17D479E74CC}" type="presOf" srcId="{89B1DAF8-FF41-4EAC-8E45-F84999927A9A}" destId="{A31EEA9B-00AA-4F23-B255-B12D5E73009B}" srcOrd="0" destOrd="0" presId="urn:microsoft.com/office/officeart/2005/8/layout/default"/>
    <dgm:cxn modelId="{85FF245E-F59E-48AE-A687-6F735DA99B28}" type="presOf" srcId="{0C70C702-540F-40A8-973C-11C5C89BDDD8}" destId="{D2A01EBB-C65E-419B-B328-DAA5D8AF118B}" srcOrd="0" destOrd="0" presId="urn:microsoft.com/office/officeart/2005/8/layout/default"/>
    <dgm:cxn modelId="{C81362D7-B33C-4E03-B168-6C84D72FDC6D}" type="presOf" srcId="{BB2A8796-2F7D-4F04-A1B7-526D81CA1548}" destId="{17F2C54F-227C-4E38-880E-FAC8FD8D25B5}" srcOrd="0" destOrd="0" presId="urn:microsoft.com/office/officeart/2005/8/layout/default"/>
    <dgm:cxn modelId="{DC0F8B86-43E4-47A2-A76D-92110D5540E5}" srcId="{233FA9E2-7A24-4CA7-A6F5-3B208CFF52DE}" destId="{F46FB711-D77B-4A00-A4A4-FA7783DFC620}" srcOrd="9" destOrd="0" parTransId="{A0296465-2344-4715-A4A5-3E0A3BA9529D}" sibTransId="{E7228881-1724-495B-8543-C2EA3BE3C439}"/>
    <dgm:cxn modelId="{AAF50469-09EB-4D23-AF74-1FAB8AFA29A9}" type="presOf" srcId="{233FA9E2-7A24-4CA7-A6F5-3B208CFF52DE}" destId="{98833CD1-8B60-4311-923C-6872374791EC}" srcOrd="0" destOrd="0" presId="urn:microsoft.com/office/officeart/2005/8/layout/default"/>
    <dgm:cxn modelId="{55A64535-B8E4-4010-9A46-FD2E44BD0B8E}" type="presOf" srcId="{52F58985-3F60-4255-93CC-02D09F13AA29}" destId="{BE34170E-148C-41B3-90C9-A67B2FE7036A}" srcOrd="0" destOrd="0" presId="urn:microsoft.com/office/officeart/2005/8/layout/default"/>
    <dgm:cxn modelId="{BB4B9D71-4334-429F-9F9C-33D69EF72834}" type="presOf" srcId="{2ED0001F-3BC2-46FB-AE1B-438014145592}" destId="{3397F06C-2728-4932-BB78-043228DE0FF1}" srcOrd="0" destOrd="0" presId="urn:microsoft.com/office/officeart/2005/8/layout/default"/>
    <dgm:cxn modelId="{3280E2BD-B281-4076-A806-2EE5A9F016BC}" srcId="{233FA9E2-7A24-4CA7-A6F5-3B208CFF52DE}" destId="{2ED0001F-3BC2-46FB-AE1B-438014145592}" srcOrd="5" destOrd="0" parTransId="{F79E1F2A-AD58-4338-BD6A-441A32302441}" sibTransId="{6897179B-ECA2-4C87-BCE2-17025F8CF689}"/>
    <dgm:cxn modelId="{F4753EC7-011F-4031-ACA8-ACB5A1623FDD}" srcId="{233FA9E2-7A24-4CA7-A6F5-3B208CFF52DE}" destId="{9B14C411-F483-44BD-BD07-58E3CEE3F736}" srcOrd="8" destOrd="0" parTransId="{6B5316BB-5251-4364-8691-B2B2EA097AE6}" sibTransId="{78D2ED9E-3EC1-48B9-9105-09A26A1DB94B}"/>
    <dgm:cxn modelId="{7BE2CC47-709A-476C-8AB2-5F774898D755}" type="presOf" srcId="{532A04BE-04CF-4D3A-AAA0-1630D712B7E5}" destId="{60CE979E-18FE-4D8C-8FC0-9454C305E7F0}" srcOrd="0" destOrd="0" presId="urn:microsoft.com/office/officeart/2005/8/layout/default"/>
    <dgm:cxn modelId="{91C69502-47AC-4836-8F78-6E509371909A}" srcId="{233FA9E2-7A24-4CA7-A6F5-3B208CFF52DE}" destId="{BB2A8796-2F7D-4F04-A1B7-526D81CA1548}" srcOrd="1" destOrd="0" parTransId="{E68CC411-6233-41E0-B4A4-9B02DC26CBD3}" sibTransId="{9AEAAFF0-3E0A-4BC9-ADAF-C47C1E8D6B17}"/>
    <dgm:cxn modelId="{9B3C475C-379C-43FF-99E9-E7E0C85129A6}" type="presOf" srcId="{F6C815FD-8586-47E3-9D4A-34F2F2798A66}" destId="{FE4C7627-BF2B-4A92-A922-9E40FD5FFC77}" srcOrd="0" destOrd="0" presId="urn:microsoft.com/office/officeart/2005/8/layout/default"/>
    <dgm:cxn modelId="{4907049C-BD9F-4372-980E-EBCE361B0678}" srcId="{233FA9E2-7A24-4CA7-A6F5-3B208CFF52DE}" destId="{D8736B84-A0B8-43F7-BE0B-F0AFD23A4B16}" srcOrd="3" destOrd="0" parTransId="{1BE5A931-2DE8-40F3-BA18-BBECBD12FFDB}" sibTransId="{7084A9CD-E03B-4235-A735-AB36FBBE15CE}"/>
    <dgm:cxn modelId="{A919C000-E2C5-41C4-955F-B6EDA22D27BE}" type="presParOf" srcId="{98833CD1-8B60-4311-923C-6872374791EC}" destId="{FE4C7627-BF2B-4A92-A922-9E40FD5FFC77}" srcOrd="0" destOrd="0" presId="urn:microsoft.com/office/officeart/2005/8/layout/default"/>
    <dgm:cxn modelId="{F299D329-B26E-41E0-B910-2E1B6C0C5412}" type="presParOf" srcId="{98833CD1-8B60-4311-923C-6872374791EC}" destId="{610BAB6C-9DD3-4E60-8CFE-1C945D794AB1}" srcOrd="1" destOrd="0" presId="urn:microsoft.com/office/officeart/2005/8/layout/default"/>
    <dgm:cxn modelId="{FA2448AE-569E-40A0-9057-6C25FC47452C}" type="presParOf" srcId="{98833CD1-8B60-4311-923C-6872374791EC}" destId="{17F2C54F-227C-4E38-880E-FAC8FD8D25B5}" srcOrd="2" destOrd="0" presId="urn:microsoft.com/office/officeart/2005/8/layout/default"/>
    <dgm:cxn modelId="{36841044-D3B0-4DF9-A8B2-B30D553A2191}" type="presParOf" srcId="{98833CD1-8B60-4311-923C-6872374791EC}" destId="{A51F9D50-B6A8-4524-AD1B-3E177607D22B}" srcOrd="3" destOrd="0" presId="urn:microsoft.com/office/officeart/2005/8/layout/default"/>
    <dgm:cxn modelId="{23704213-6DF3-4D91-8679-B33FFE10C4B3}" type="presParOf" srcId="{98833CD1-8B60-4311-923C-6872374791EC}" destId="{29CC799A-45E9-4047-901A-5FD907AD0025}" srcOrd="4" destOrd="0" presId="urn:microsoft.com/office/officeart/2005/8/layout/default"/>
    <dgm:cxn modelId="{72F5C6D4-A8E7-424A-9383-81D4266A1E64}" type="presParOf" srcId="{98833CD1-8B60-4311-923C-6872374791EC}" destId="{03078D4D-4F3D-4A28-A344-860B7B4526DD}" srcOrd="5" destOrd="0" presId="urn:microsoft.com/office/officeart/2005/8/layout/default"/>
    <dgm:cxn modelId="{7B019577-47CD-4064-A73F-9B4A0E1170ED}" type="presParOf" srcId="{98833CD1-8B60-4311-923C-6872374791EC}" destId="{BCAC8F02-EF93-43B3-B9CD-4DDD697B1FA3}" srcOrd="6" destOrd="0" presId="urn:microsoft.com/office/officeart/2005/8/layout/default"/>
    <dgm:cxn modelId="{B9B31DBE-952F-485A-A8DE-6A840F4C6C50}" type="presParOf" srcId="{98833CD1-8B60-4311-923C-6872374791EC}" destId="{255559A5-731A-4846-82E4-25A0F55D5955}" srcOrd="7" destOrd="0" presId="urn:microsoft.com/office/officeart/2005/8/layout/default"/>
    <dgm:cxn modelId="{C1E25191-796D-477F-8F00-3C43FA48F0C1}" type="presParOf" srcId="{98833CD1-8B60-4311-923C-6872374791EC}" destId="{A31EEA9B-00AA-4F23-B255-B12D5E73009B}" srcOrd="8" destOrd="0" presId="urn:microsoft.com/office/officeart/2005/8/layout/default"/>
    <dgm:cxn modelId="{A38A53EB-2103-4654-8154-A6F26BD0E9EE}" type="presParOf" srcId="{98833CD1-8B60-4311-923C-6872374791EC}" destId="{69FF5B47-0FBF-4A03-BBEB-10C135A5055A}" srcOrd="9" destOrd="0" presId="urn:microsoft.com/office/officeart/2005/8/layout/default"/>
    <dgm:cxn modelId="{B1A2508E-3416-4CFC-9AE1-EB006ED9936E}" type="presParOf" srcId="{98833CD1-8B60-4311-923C-6872374791EC}" destId="{3397F06C-2728-4932-BB78-043228DE0FF1}" srcOrd="10" destOrd="0" presId="urn:microsoft.com/office/officeart/2005/8/layout/default"/>
    <dgm:cxn modelId="{059A4881-D192-4609-95E6-8231C1576DF7}" type="presParOf" srcId="{98833CD1-8B60-4311-923C-6872374791EC}" destId="{DD1319D9-B3E4-4920-B177-9340CF7B1A6E}" srcOrd="11" destOrd="0" presId="urn:microsoft.com/office/officeart/2005/8/layout/default"/>
    <dgm:cxn modelId="{54314615-5693-4D3E-A401-59893CFEA852}" type="presParOf" srcId="{98833CD1-8B60-4311-923C-6872374791EC}" destId="{BE34170E-148C-41B3-90C9-A67B2FE7036A}" srcOrd="12" destOrd="0" presId="urn:microsoft.com/office/officeart/2005/8/layout/default"/>
    <dgm:cxn modelId="{55646C29-2ADB-42A6-A663-8E61164A5D49}" type="presParOf" srcId="{98833CD1-8B60-4311-923C-6872374791EC}" destId="{A826B31A-1439-4A62-97F0-42427E74F383}" srcOrd="13" destOrd="0" presId="urn:microsoft.com/office/officeart/2005/8/layout/default"/>
    <dgm:cxn modelId="{913F5A73-C1CF-41C4-9599-9C3740BD9552}" type="presParOf" srcId="{98833CD1-8B60-4311-923C-6872374791EC}" destId="{0B498D78-28D9-4E82-900A-3A5590437A34}" srcOrd="14" destOrd="0" presId="urn:microsoft.com/office/officeart/2005/8/layout/default"/>
    <dgm:cxn modelId="{D42DD676-12BB-4362-8F7D-63E617303A87}" type="presParOf" srcId="{98833CD1-8B60-4311-923C-6872374791EC}" destId="{3DF66C70-E0D5-42C5-96B0-BC3EC807C71C}" srcOrd="15" destOrd="0" presId="urn:microsoft.com/office/officeart/2005/8/layout/default"/>
    <dgm:cxn modelId="{F1AD7764-9631-426A-8ABC-86CC3B9259C9}" type="presParOf" srcId="{98833CD1-8B60-4311-923C-6872374791EC}" destId="{A523E8E0-FF35-439F-BA18-0905729F6BDA}" srcOrd="16" destOrd="0" presId="urn:microsoft.com/office/officeart/2005/8/layout/default"/>
    <dgm:cxn modelId="{7E2E6AE1-F6BA-449D-87D0-F2AA12AB1DBA}" type="presParOf" srcId="{98833CD1-8B60-4311-923C-6872374791EC}" destId="{6E8AA0B0-D543-4373-9583-3208B00540FB}" srcOrd="17" destOrd="0" presId="urn:microsoft.com/office/officeart/2005/8/layout/default"/>
    <dgm:cxn modelId="{B30DFE32-681F-4E4F-A7C1-68BC0196F86B}" type="presParOf" srcId="{98833CD1-8B60-4311-923C-6872374791EC}" destId="{37B91C31-740B-4E33-82AA-4D1F8EC10FA1}" srcOrd="18" destOrd="0" presId="urn:microsoft.com/office/officeart/2005/8/layout/default"/>
    <dgm:cxn modelId="{A592A168-2F27-4394-B90B-CCDD551FCCFF}" type="presParOf" srcId="{98833CD1-8B60-4311-923C-6872374791EC}" destId="{D40C2366-33A4-4A9B-AE97-7B62C188F90D}" srcOrd="19" destOrd="0" presId="urn:microsoft.com/office/officeart/2005/8/layout/default"/>
    <dgm:cxn modelId="{7A550372-1207-4A4A-A875-D191B76CF6FB}" type="presParOf" srcId="{98833CD1-8B60-4311-923C-6872374791EC}" destId="{D2A01EBB-C65E-419B-B328-DAA5D8AF118B}" srcOrd="20" destOrd="0" presId="urn:microsoft.com/office/officeart/2005/8/layout/default"/>
    <dgm:cxn modelId="{C4D072AA-0A11-46AC-86DE-3094B9924E9D}" type="presParOf" srcId="{98833CD1-8B60-4311-923C-6872374791EC}" destId="{75EB86B2-DB34-4CAA-B94A-17700FA11442}" srcOrd="21" destOrd="0" presId="urn:microsoft.com/office/officeart/2005/8/layout/default"/>
    <dgm:cxn modelId="{DE783E5B-8CCA-4184-B5D3-E379C2514B70}" type="presParOf" srcId="{98833CD1-8B60-4311-923C-6872374791EC}" destId="{60CE979E-18FE-4D8C-8FC0-9454C305E7F0}" srcOrd="2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4C7627-BF2B-4A92-A922-9E40FD5FFC77}">
      <dsp:nvSpPr>
        <dsp:cNvPr id="0" name=""/>
        <dsp:cNvSpPr/>
      </dsp:nvSpPr>
      <dsp:spPr>
        <a:xfrm>
          <a:off x="0" y="806520"/>
          <a:ext cx="1991611" cy="119496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</a:rPr>
            <a:t>Индивидуальное консультирование</a:t>
          </a:r>
          <a:endParaRPr lang="ru-RU" sz="1800" kern="1200" dirty="0">
            <a:solidFill>
              <a:schemeClr val="tx1"/>
            </a:solidFill>
          </a:endParaRPr>
        </a:p>
      </dsp:txBody>
      <dsp:txXfrm>
        <a:off x="0" y="806520"/>
        <a:ext cx="1991611" cy="1194967"/>
      </dsp:txXfrm>
    </dsp:sp>
    <dsp:sp modelId="{17F2C54F-227C-4E38-880E-FAC8FD8D25B5}">
      <dsp:nvSpPr>
        <dsp:cNvPr id="0" name=""/>
        <dsp:cNvSpPr/>
      </dsp:nvSpPr>
      <dsp:spPr>
        <a:xfrm>
          <a:off x="2227121" y="230462"/>
          <a:ext cx="1991611" cy="119496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</a:rPr>
            <a:t>Групповое консультирование</a:t>
          </a:r>
          <a:endParaRPr lang="ru-RU" sz="1800" kern="1200" dirty="0">
            <a:solidFill>
              <a:schemeClr val="tx1"/>
            </a:solidFill>
          </a:endParaRPr>
        </a:p>
      </dsp:txBody>
      <dsp:txXfrm>
        <a:off x="2227121" y="230462"/>
        <a:ext cx="1991611" cy="1194967"/>
      </dsp:txXfrm>
    </dsp:sp>
    <dsp:sp modelId="{29CC799A-45E9-4047-901A-5FD907AD0025}">
      <dsp:nvSpPr>
        <dsp:cNvPr id="0" name=""/>
        <dsp:cNvSpPr/>
      </dsp:nvSpPr>
      <dsp:spPr>
        <a:xfrm>
          <a:off x="4387362" y="230462"/>
          <a:ext cx="1991611" cy="119496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</a:rPr>
            <a:t>Родительский клуб</a:t>
          </a:r>
          <a:endParaRPr lang="ru-RU" sz="1800" kern="1200" dirty="0">
            <a:solidFill>
              <a:schemeClr val="tx1"/>
            </a:solidFill>
          </a:endParaRPr>
        </a:p>
      </dsp:txBody>
      <dsp:txXfrm>
        <a:off x="4387362" y="230462"/>
        <a:ext cx="1991611" cy="1194967"/>
      </dsp:txXfrm>
    </dsp:sp>
    <dsp:sp modelId="{BCAC8F02-EF93-43B3-B9CD-4DDD697B1FA3}">
      <dsp:nvSpPr>
        <dsp:cNvPr id="0" name=""/>
        <dsp:cNvSpPr/>
      </dsp:nvSpPr>
      <dsp:spPr>
        <a:xfrm>
          <a:off x="6547604" y="806520"/>
          <a:ext cx="1991611" cy="119496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</a:rPr>
            <a:t>Мастер-класс</a:t>
          </a:r>
          <a:endParaRPr lang="ru-RU" sz="1800" kern="1200" dirty="0">
            <a:solidFill>
              <a:schemeClr val="tx1"/>
            </a:solidFill>
          </a:endParaRPr>
        </a:p>
      </dsp:txBody>
      <dsp:txXfrm>
        <a:off x="6547604" y="806520"/>
        <a:ext cx="1991611" cy="1194967"/>
      </dsp:txXfrm>
    </dsp:sp>
    <dsp:sp modelId="{A31EEA9B-00AA-4F23-B255-B12D5E73009B}">
      <dsp:nvSpPr>
        <dsp:cNvPr id="0" name=""/>
        <dsp:cNvSpPr/>
      </dsp:nvSpPr>
      <dsp:spPr>
        <a:xfrm>
          <a:off x="0" y="2246679"/>
          <a:ext cx="1991611" cy="119496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</a:rPr>
            <a:t>Социальное сопровождение семей</a:t>
          </a:r>
          <a:endParaRPr lang="ru-RU" sz="1800" kern="1200" dirty="0">
            <a:solidFill>
              <a:schemeClr val="tx1"/>
            </a:solidFill>
          </a:endParaRPr>
        </a:p>
      </dsp:txBody>
      <dsp:txXfrm>
        <a:off x="0" y="2246679"/>
        <a:ext cx="1991611" cy="1194967"/>
      </dsp:txXfrm>
    </dsp:sp>
    <dsp:sp modelId="{3397F06C-2728-4932-BB78-043228DE0FF1}">
      <dsp:nvSpPr>
        <dsp:cNvPr id="0" name=""/>
        <dsp:cNvSpPr/>
      </dsp:nvSpPr>
      <dsp:spPr>
        <a:xfrm>
          <a:off x="2227121" y="1598612"/>
          <a:ext cx="1991611" cy="119496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</a:rPr>
            <a:t>Прокат ТСР</a:t>
          </a:r>
          <a:endParaRPr lang="ru-RU" sz="1800" kern="1200" dirty="0">
            <a:solidFill>
              <a:schemeClr val="tx1"/>
            </a:solidFill>
          </a:endParaRPr>
        </a:p>
      </dsp:txBody>
      <dsp:txXfrm>
        <a:off x="2227121" y="1598612"/>
        <a:ext cx="1991611" cy="1194967"/>
      </dsp:txXfrm>
    </dsp:sp>
    <dsp:sp modelId="{BE34170E-148C-41B3-90C9-A67B2FE7036A}">
      <dsp:nvSpPr>
        <dsp:cNvPr id="0" name=""/>
        <dsp:cNvSpPr/>
      </dsp:nvSpPr>
      <dsp:spPr>
        <a:xfrm>
          <a:off x="4387362" y="1598612"/>
          <a:ext cx="1991611" cy="119496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</a:rPr>
            <a:t>Психологический тренинг</a:t>
          </a:r>
          <a:endParaRPr lang="ru-RU" sz="1800" kern="1200" dirty="0">
            <a:solidFill>
              <a:schemeClr val="tx1"/>
            </a:solidFill>
          </a:endParaRPr>
        </a:p>
      </dsp:txBody>
      <dsp:txXfrm>
        <a:off x="4387362" y="1598612"/>
        <a:ext cx="1991611" cy="1194967"/>
      </dsp:txXfrm>
    </dsp:sp>
    <dsp:sp modelId="{0B498D78-28D9-4E82-900A-3A5590437A34}">
      <dsp:nvSpPr>
        <dsp:cNvPr id="0" name=""/>
        <dsp:cNvSpPr/>
      </dsp:nvSpPr>
      <dsp:spPr>
        <a:xfrm>
          <a:off x="6547604" y="2246679"/>
          <a:ext cx="1991611" cy="119496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</a:rPr>
            <a:t>Дистанционное консультирование</a:t>
          </a:r>
          <a:endParaRPr lang="ru-RU" sz="1800" kern="1200" dirty="0">
            <a:solidFill>
              <a:schemeClr val="tx1"/>
            </a:solidFill>
          </a:endParaRPr>
        </a:p>
      </dsp:txBody>
      <dsp:txXfrm>
        <a:off x="6547604" y="2246679"/>
        <a:ext cx="1991611" cy="1194967"/>
      </dsp:txXfrm>
    </dsp:sp>
    <dsp:sp modelId="{A523E8E0-FF35-439F-BA18-0905729F6BDA}">
      <dsp:nvSpPr>
        <dsp:cNvPr id="0" name=""/>
        <dsp:cNvSpPr/>
      </dsp:nvSpPr>
      <dsp:spPr>
        <a:xfrm>
          <a:off x="2227121" y="2966762"/>
          <a:ext cx="1991611" cy="119496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</a:rPr>
            <a:t>Обучающие онлайн эфиры</a:t>
          </a:r>
          <a:endParaRPr lang="ru-RU" sz="1800" kern="1200" dirty="0">
            <a:solidFill>
              <a:schemeClr val="tx1"/>
            </a:solidFill>
          </a:endParaRPr>
        </a:p>
      </dsp:txBody>
      <dsp:txXfrm>
        <a:off x="2227121" y="2966762"/>
        <a:ext cx="1991611" cy="1194967"/>
      </dsp:txXfrm>
    </dsp:sp>
    <dsp:sp modelId="{37B91C31-740B-4E33-82AA-4D1F8EC10FA1}">
      <dsp:nvSpPr>
        <dsp:cNvPr id="0" name=""/>
        <dsp:cNvSpPr/>
      </dsp:nvSpPr>
      <dsp:spPr>
        <a:xfrm>
          <a:off x="4387362" y="2966762"/>
          <a:ext cx="1991611" cy="119496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</a:rPr>
            <a:t>Круглый стол </a:t>
          </a:r>
        </a:p>
      </dsp:txBody>
      <dsp:txXfrm>
        <a:off x="4387362" y="2966762"/>
        <a:ext cx="1991611" cy="1194967"/>
      </dsp:txXfrm>
    </dsp:sp>
    <dsp:sp modelId="{D2A01EBB-C65E-419B-B328-DAA5D8AF118B}">
      <dsp:nvSpPr>
        <dsp:cNvPr id="0" name=""/>
        <dsp:cNvSpPr/>
      </dsp:nvSpPr>
      <dsp:spPr>
        <a:xfrm>
          <a:off x="6547604" y="3686849"/>
          <a:ext cx="1991611" cy="119496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</a:rPr>
            <a:t>Психологическая группа поддержки </a:t>
          </a:r>
          <a:endParaRPr lang="ru-RU" sz="1800" kern="1200" dirty="0">
            <a:solidFill>
              <a:schemeClr val="tx1"/>
            </a:solidFill>
          </a:endParaRPr>
        </a:p>
      </dsp:txBody>
      <dsp:txXfrm>
        <a:off x="6547604" y="3686849"/>
        <a:ext cx="1991611" cy="1194967"/>
      </dsp:txXfrm>
    </dsp:sp>
    <dsp:sp modelId="{60CE979E-18FE-4D8C-8FC0-9454C305E7F0}">
      <dsp:nvSpPr>
        <dsp:cNvPr id="0" name=""/>
        <dsp:cNvSpPr/>
      </dsp:nvSpPr>
      <dsp:spPr>
        <a:xfrm>
          <a:off x="0" y="3686849"/>
          <a:ext cx="1991611" cy="119496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</a:rPr>
            <a:t>Обучающий курс развивающему уходу</a:t>
          </a:r>
          <a:endParaRPr lang="ru-RU" sz="1800" kern="1200" dirty="0">
            <a:solidFill>
              <a:schemeClr val="tx1"/>
            </a:solidFill>
          </a:endParaRPr>
        </a:p>
      </dsp:txBody>
      <dsp:txXfrm>
        <a:off x="0" y="3686849"/>
        <a:ext cx="1991611" cy="11949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276B0A-A314-471C-8BC8-90F16E5B93B6}" type="datetimeFigureOut">
              <a:rPr lang="ru-RU" smtClean="0"/>
              <a:pPr/>
              <a:t>28.04.2023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455A25-6BAC-438E-9846-2D20CA0AD7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77459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EAF1CF-DD16-476D-96DF-AA21C2376195}" type="datetimeFigureOut">
              <a:rPr lang="ru-RU" smtClean="0"/>
              <a:pPr/>
              <a:t>28.04.2023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728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901169-39C0-4FF9-8D93-64ABF788AF2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77459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901169-39C0-4FF9-8D93-64ABF788AF2D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57720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901169-39C0-4FF9-8D93-64ABF788AF2D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18188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901169-39C0-4FF9-8D93-64ABF788AF2D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19385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901169-39C0-4FF9-8D93-64ABF788AF2D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18796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901169-39C0-4FF9-8D93-64ABF788AF2D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40749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19F09-9E10-4AF4-AC05-EF8554C43465}" type="datetime1">
              <a:rPr lang="ru-RU" smtClean="0"/>
              <a:pPr/>
              <a:t>28.04.2023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65A2F-43AC-4B33-B6A3-4DEE66EE3E2E}" type="datetime1">
              <a:rPr lang="ru-RU" smtClean="0"/>
              <a:pPr/>
              <a:t>28.04.2023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5C452-E01F-46C6-9132-A1F6278CA03F}" type="datetime1">
              <a:rPr lang="ru-RU" smtClean="0"/>
              <a:pPr/>
              <a:t>28.04.2023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0ADA8-014D-4C45-9A70-8F5814431B16}" type="datetime1">
              <a:rPr lang="ru-RU" smtClean="0"/>
              <a:pPr/>
              <a:t>28.04.2023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3A2A8-BF74-499E-BCED-0AB6C48425F1}" type="datetime1">
              <a:rPr lang="ru-RU" smtClean="0"/>
              <a:pPr/>
              <a:t>28.04.2023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5A130-EA8E-4E04-A3A6-D6974430C730}" type="datetime1">
              <a:rPr lang="ru-RU" smtClean="0"/>
              <a:pPr/>
              <a:t>28.04.2023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15D54-0F66-42D9-8C92-3CEBD2BC62F5}" type="datetime1">
              <a:rPr lang="ru-RU" smtClean="0"/>
              <a:pPr/>
              <a:t>28.04.2023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C680E-B25B-49F3-8F46-91FCE7D8C1C4}" type="datetime1">
              <a:rPr lang="ru-RU" smtClean="0"/>
              <a:pPr/>
              <a:t>28.04.2023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E64D1-8AB8-4EB6-BEBA-451614BECEF3}" type="datetime1">
              <a:rPr lang="ru-RU" smtClean="0"/>
              <a:pPr/>
              <a:t>28.04.2023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DD8E5-91BF-447C-8969-9DD40DDD87BE}" type="datetime1">
              <a:rPr lang="ru-RU" smtClean="0"/>
              <a:pPr/>
              <a:t>28.04.2023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B9736-44E2-4E36-9662-E75BA9E425DE}" type="datetime1">
              <a:rPr lang="ru-RU" smtClean="0"/>
              <a:pPr/>
              <a:t>28.04.2023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FAC180-1DD7-4414-A11E-EFE1A7F967E2}" type="datetime1">
              <a:rPr lang="ru-RU" smtClean="0"/>
              <a:pPr>
                <a:defRPr/>
              </a:pPr>
              <a:t>28.04.2023</a:t>
            </a:fld>
            <a:endParaRPr lang="ru-RU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006FC6-30E3-42AA-9C85-B659C3EBC6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4C8731-4327-492A-9967-E05FBFBC8292}" type="datetime1">
              <a:rPr lang="ru-RU" smtClean="0"/>
              <a:pPr/>
              <a:t>28.04.2023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504" y="3356992"/>
            <a:ext cx="9036496" cy="3005076"/>
          </a:xfrm>
        </p:spPr>
        <p:txBody>
          <a:bodyPr>
            <a:normAutofit lnSpcReduction="10000"/>
          </a:bodyPr>
          <a:lstStyle/>
          <a:p>
            <a:r>
              <a:rPr lang="ru-RU" sz="2400" dirty="0">
                <a:solidFill>
                  <a:srgbClr val="2C2D2E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«Взаимодействие </a:t>
            </a:r>
            <a:r>
              <a:rPr lang="ru-RU" sz="2400" dirty="0" err="1">
                <a:solidFill>
                  <a:srgbClr val="2C2D2E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мультидисциплинарной</a:t>
            </a:r>
            <a:r>
              <a:rPr lang="ru-RU" sz="2400" dirty="0">
                <a:solidFill>
                  <a:srgbClr val="2C2D2E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команды  </a:t>
            </a:r>
            <a:r>
              <a:rPr lang="ru-RU" sz="2400" dirty="0" smtClean="0">
                <a:solidFill>
                  <a:srgbClr val="2C2D2E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            «</a:t>
            </a:r>
            <a:r>
              <a:rPr lang="ru-RU" sz="2400" dirty="0">
                <a:solidFill>
                  <a:srgbClr val="2C2D2E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Центра социального сопровождения детей-инвалидов с психофизическими нарушениями и их семей «Вместе» ДДИ № 4 </a:t>
            </a:r>
            <a:r>
              <a:rPr lang="ru-RU" sz="2400" dirty="0" smtClean="0">
                <a:solidFill>
                  <a:srgbClr val="2C2D2E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  с </a:t>
            </a:r>
            <a:r>
              <a:rPr lang="ru-RU" sz="2400" dirty="0">
                <a:solidFill>
                  <a:srgbClr val="2C2D2E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ближайшим окружением ребенка-инвалида по обучению правильному использованию ТСР»</a:t>
            </a:r>
            <a:endParaRPr lang="ru-RU" sz="3100" dirty="0" smtClean="0">
              <a:solidFill>
                <a:schemeClr val="tx1"/>
              </a:solidFill>
            </a:endParaRPr>
          </a:p>
          <a:p>
            <a:endParaRPr lang="ru-RU" sz="3100" dirty="0" smtClean="0">
              <a:solidFill>
                <a:schemeClr val="tx1"/>
              </a:solidFill>
            </a:endParaRPr>
          </a:p>
          <a:p>
            <a:r>
              <a:rPr lang="ru-RU" sz="2000" dirty="0" smtClean="0">
                <a:solidFill>
                  <a:schemeClr val="tx1"/>
                </a:solidFill>
              </a:rPr>
              <a:t>Начальник отдела «Центр «Вместе</a:t>
            </a:r>
            <a:r>
              <a:rPr lang="ru-RU" sz="1800" dirty="0" smtClean="0">
                <a:solidFill>
                  <a:schemeClr val="tx1"/>
                </a:solidFill>
              </a:rPr>
              <a:t>»</a:t>
            </a:r>
          </a:p>
          <a:p>
            <a:r>
              <a:rPr lang="ru-RU" sz="2000" dirty="0" smtClean="0">
                <a:solidFill>
                  <a:schemeClr val="tx1"/>
                </a:solidFill>
              </a:rPr>
              <a:t>Киселева Юлия Александровна</a:t>
            </a:r>
          </a:p>
          <a:p>
            <a:endParaRPr lang="ru-RU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496" y="1457829"/>
            <a:ext cx="9108504" cy="996944"/>
          </a:xfrm>
        </p:spPr>
        <p:txBody>
          <a:bodyPr>
            <a:noAutofit/>
          </a:bodyPr>
          <a:lstStyle/>
          <a:p>
            <a:pPr fontAlgn="base">
              <a:spcAft>
                <a:spcPct val="0"/>
              </a:spcAft>
            </a:pPr>
            <a:r>
              <a:rPr lang="ru-RU" sz="1600" b="1" dirty="0" smtClean="0"/>
              <a:t/>
            </a:r>
            <a:br>
              <a:rPr lang="ru-RU" sz="1600" b="1" dirty="0" smtClean="0"/>
            </a:br>
            <a:r>
              <a:rPr lang="ru-RU" sz="1600" b="1" dirty="0"/>
              <a:t/>
            </a:r>
            <a:br>
              <a:rPr lang="ru-RU" sz="1600" b="1" dirty="0"/>
            </a:br>
            <a:r>
              <a:rPr lang="ru-RU" sz="2800" b="1" dirty="0" smtClean="0">
                <a:solidFill>
                  <a:prstClr val="black"/>
                </a:solidFill>
              </a:rPr>
              <a:t>Семинар</a:t>
            </a:r>
            <a:r>
              <a:rPr lang="ru-RU" sz="2800" b="1" dirty="0">
                <a:solidFill>
                  <a:prstClr val="black"/>
                </a:solidFill>
              </a:rPr>
              <a:t>: «Современные технологии в организации по обеспечению и использованию </a:t>
            </a:r>
            <a:r>
              <a:rPr lang="ru-RU" sz="2800" b="1" dirty="0" smtClean="0">
                <a:solidFill>
                  <a:prstClr val="black"/>
                </a:solidFill>
              </a:rPr>
              <a:t>технический средств реабилитации»</a:t>
            </a:r>
            <a:endParaRPr lang="ru-RU" sz="2800" dirty="0">
              <a:latin typeface="+mn-lt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95536" y="260648"/>
            <a:ext cx="84249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Комитет по социальной политике Санкт-Петербурга</a:t>
            </a:r>
          </a:p>
          <a:p>
            <a:pPr algn="ctr"/>
            <a:endParaRPr lang="ru-RU" sz="1400" b="1" dirty="0" smtClean="0"/>
          </a:p>
          <a:p>
            <a:pPr algn="ctr"/>
            <a:r>
              <a:rPr lang="ru-RU" sz="1400" b="1" dirty="0" smtClean="0"/>
              <a:t>Санкт-Петербургское государственное бюджетное стационарное учреждение социального обслуживания «Дом-интернат для детей с отклонениями в умственном развитии № 4»</a:t>
            </a:r>
            <a:endParaRPr lang="ru-RU" sz="14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144089"/>
            <a:ext cx="1217979" cy="12179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923928" y="1396640"/>
            <a:ext cx="4752063" cy="245353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dirty="0" smtClean="0"/>
              <a:t>     Комплексная система оказание бесплатной помощи и поддержки семьям, воспитывающих детей-инвалидов.</a:t>
            </a:r>
          </a:p>
          <a:p>
            <a:pPr marL="0" indent="0" algn="just">
              <a:buNone/>
            </a:pPr>
            <a:r>
              <a:rPr lang="ru-RU" sz="1800" dirty="0" smtClean="0"/>
              <a:t>     «Центр «Вместе» создан для поддержки семей в решении воспитания особенного ребенка в стенах своего родного дома, потому что заботу и любовь родной семьи заменить невозможно.</a:t>
            </a:r>
            <a:endParaRPr lang="ru-RU" sz="18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006FC6-30E3-42AA-9C85-B659C3EBC64C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4005064"/>
            <a:ext cx="3395869" cy="25469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Объект 7"/>
          <p:cNvPicPr>
            <a:picLocks noGrp="1" noChangeAspect="1"/>
          </p:cNvPicPr>
          <p:nvPr>
            <p:ph sz="half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377761"/>
            <a:ext cx="3412831" cy="25605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Скругленный прямоугольник 8"/>
          <p:cNvSpPr/>
          <p:nvPr/>
        </p:nvSpPr>
        <p:spPr>
          <a:xfrm>
            <a:off x="251520" y="211053"/>
            <a:ext cx="8712968" cy="109896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«Центр социального сопровождения детей-инвалидов с психофизическими нарушениями и их семей</a:t>
            </a:r>
            <a:b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</a:b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«Вместе»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0109" y="4002605"/>
            <a:ext cx="3372332" cy="25292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906963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Объект 8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094856429"/>
              </p:ext>
            </p:extLst>
          </p:nvPr>
        </p:nvGraphicFramePr>
        <p:xfrm>
          <a:off x="256647" y="1182316"/>
          <a:ext cx="8568952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006FC6-30E3-42AA-9C85-B659C3EBC64C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40960" cy="1008112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>
            <a:normAutofit/>
          </a:bodyPr>
          <a:lstStyle/>
          <a:p>
            <a:pPr algn="ctr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Стационарозамещающие технологии работы</a:t>
            </a:r>
          </a:p>
          <a:p>
            <a:pPr algn="ctr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с семьей: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98510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006FC6-30E3-42AA-9C85-B659C3EBC64C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51520" y="221382"/>
            <a:ext cx="8712968" cy="903362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>
            <a:normAutofit/>
          </a:bodyPr>
          <a:lstStyle/>
          <a:p>
            <a:pPr algn="ctr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Взаимодействие </a:t>
            </a:r>
            <a:r>
              <a:rPr lang="ru-RU" sz="2000" b="1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мультидисциплинарной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команды </a:t>
            </a:r>
            <a:b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</a:b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с ближайшим окружением ребенка.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04" y="1485686"/>
            <a:ext cx="3298389" cy="24243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004" y="1430739"/>
            <a:ext cx="3240360" cy="24302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031242"/>
            <a:ext cx="3378958" cy="25183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3808" y="2446549"/>
            <a:ext cx="2580680" cy="34409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6821" y="3861008"/>
            <a:ext cx="2378556" cy="27809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802997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51520" y="260648"/>
            <a:ext cx="8640960" cy="86409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Сведения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о 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деятельности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  <a:p>
            <a:pPr algn="ctr"/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«Центр «Вместе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»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(на 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01.04.2023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г.)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2132550"/>
              </p:ext>
            </p:extLst>
          </p:nvPr>
        </p:nvGraphicFramePr>
        <p:xfrm>
          <a:off x="147318" y="1461039"/>
          <a:ext cx="5648818" cy="373215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04056"/>
                <a:gridCol w="4208658"/>
                <a:gridCol w="936104"/>
              </a:tblGrid>
              <a:tr h="46329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</a:rPr>
                        <a:t>№ п/п</a:t>
                      </a: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</a:rPr>
                        <a:t>Наименование показателей</a:t>
                      </a: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</a:rPr>
                        <a:t>Всего:</a:t>
                      </a: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4481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</a:rPr>
                        <a:t>1</a:t>
                      </a: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</a:rPr>
                        <a:t>Общее количество семей, воспитывающих детей-инвалидов получившие помощь и поддержку, </a:t>
                      </a:r>
                      <a:r>
                        <a:rPr lang="ru-RU" sz="1400" dirty="0" smtClean="0">
                          <a:effectLst/>
                          <a:latin typeface="+mn-lt"/>
                        </a:rPr>
                        <a:t>из </a:t>
                      </a:r>
                      <a:r>
                        <a:rPr lang="ru-RU" sz="1400" dirty="0">
                          <a:effectLst/>
                          <a:latin typeface="+mn-lt"/>
                        </a:rPr>
                        <a:t>них:</a:t>
                      </a: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1054</a:t>
                      </a: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320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Индивидуальное консультирование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423</a:t>
                      </a: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320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Групповое </a:t>
                      </a:r>
                      <a:r>
                        <a:rPr lang="ru-RU" sz="14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консультирование</a:t>
                      </a:r>
                      <a:r>
                        <a:rPr lang="ru-RU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мастер-класс, </a:t>
                      </a:r>
                      <a:r>
                        <a:rPr lang="ru-RU" sz="14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психологический</a:t>
                      </a:r>
                      <a:r>
                        <a:rPr lang="ru-RU" sz="140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тренинг</a:t>
                      </a:r>
                      <a:r>
                        <a:rPr lang="ru-RU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родительский клуб, круглый </a:t>
                      </a:r>
                      <a:r>
                        <a:rPr lang="ru-RU" sz="14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стол, группа психологической</a:t>
                      </a:r>
                      <a:r>
                        <a:rPr lang="ru-RU" sz="140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поддержки</a:t>
                      </a: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145</a:t>
                      </a: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952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15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Обучающие онлайн эфиры на Интернет-ресурсах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115</a:t>
                      </a: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952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15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Дистанционная консультация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r>
                        <a:rPr lang="ru-RU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 dirty="0" smtClean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600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15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Социальное </a:t>
                      </a:r>
                      <a:r>
                        <a:rPr lang="ru-RU" sz="14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сопровождение семей</a:t>
                      </a: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</a:t>
                      </a: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7175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15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Безвозмездное временное пользование ТСР, обучение их эксплуатации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4" name="Стрелка вправо 3"/>
          <p:cNvSpPr/>
          <p:nvPr/>
        </p:nvSpPr>
        <p:spPr>
          <a:xfrm>
            <a:off x="5580112" y="2749983"/>
            <a:ext cx="763606" cy="643374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5868144" y="1244870"/>
            <a:ext cx="3096344" cy="1852784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3 ребенка</a:t>
            </a:r>
          </a:p>
          <a:p>
            <a:pPr algn="ctr"/>
            <a:endParaRPr lang="ru-RU" sz="1600" dirty="0" smtClean="0">
              <a:solidFill>
                <a:schemeClr val="tx1"/>
              </a:solidFill>
            </a:endParaRPr>
          </a:p>
          <a:p>
            <a:pPr algn="ctr"/>
            <a:r>
              <a:rPr lang="ru-RU" sz="1600" dirty="0">
                <a:solidFill>
                  <a:schemeClr val="tx1"/>
                </a:solidFill>
              </a:rPr>
              <a:t>п</a:t>
            </a:r>
            <a:r>
              <a:rPr lang="ru-RU" sz="1600" dirty="0" smtClean="0">
                <a:solidFill>
                  <a:schemeClr val="tx1"/>
                </a:solidFill>
              </a:rPr>
              <a:t>еревод с постоянного проживания на 5-ти дневного отделение</a:t>
            </a:r>
          </a:p>
          <a:p>
            <a:pPr algn="ctr"/>
            <a:endParaRPr lang="ru-RU" sz="1400" dirty="0" smtClean="0"/>
          </a:p>
        </p:txBody>
      </p:sp>
      <p:sp>
        <p:nvSpPr>
          <p:cNvPr id="12" name="Овал 11"/>
          <p:cNvSpPr/>
          <p:nvPr/>
        </p:nvSpPr>
        <p:spPr>
          <a:xfrm>
            <a:off x="5868144" y="3150185"/>
            <a:ext cx="3096344" cy="1531097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30 детей</a:t>
            </a:r>
            <a:endParaRPr lang="ru-RU" sz="1600" dirty="0">
              <a:solidFill>
                <a:schemeClr val="tx1"/>
              </a:solidFill>
            </a:endParaRPr>
          </a:p>
          <a:p>
            <a:pPr algn="ctr"/>
            <a:endParaRPr lang="ru-RU" sz="1600" dirty="0" smtClean="0">
              <a:solidFill>
                <a:schemeClr val="tx1"/>
              </a:solidFill>
            </a:endParaRPr>
          </a:p>
          <a:p>
            <a:pPr algn="ctr"/>
            <a:r>
              <a:rPr lang="ru-RU" sz="1600" dirty="0">
                <a:solidFill>
                  <a:schemeClr val="tx1"/>
                </a:solidFill>
              </a:rPr>
              <a:t>в</a:t>
            </a:r>
            <a:r>
              <a:rPr lang="ru-RU" sz="1600" dirty="0" smtClean="0">
                <a:solidFill>
                  <a:schemeClr val="tx1"/>
                </a:solidFill>
              </a:rPr>
              <a:t>ернулись в семьи</a:t>
            </a:r>
          </a:p>
          <a:p>
            <a:pPr algn="ctr"/>
            <a:endParaRPr lang="ru-RU" sz="1400" dirty="0" smtClean="0"/>
          </a:p>
        </p:txBody>
      </p:sp>
      <p:sp>
        <p:nvSpPr>
          <p:cNvPr id="13" name="Стрелка вправо 12"/>
          <p:cNvSpPr/>
          <p:nvPr/>
        </p:nvSpPr>
        <p:spPr>
          <a:xfrm rot="5400000">
            <a:off x="7034513" y="4898428"/>
            <a:ext cx="763606" cy="643374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050671" y="5758948"/>
            <a:ext cx="4913817" cy="67995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Все семьи сопровождаются специалистами «Центра «Вместе»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7984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2"/>
          </p:nvPr>
        </p:nvSpPr>
        <p:spPr>
          <a:xfrm>
            <a:off x="457200" y="1628800"/>
            <a:ext cx="4402832" cy="3528392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Наши контакты: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196620 Санкт- Петербург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г. Павловск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ул. Елизаветинская д. 9-15 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т/ факс (812) 452-23-36</a:t>
            </a:r>
          </a:p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ddi-4 @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mail.ru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>
          <a:xfrm>
            <a:off x="3851920" y="5661248"/>
            <a:ext cx="4834880" cy="576064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6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9935" y="1635213"/>
            <a:ext cx="4055394" cy="28736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1755</TotalTime>
  <Words>306</Words>
  <Application>Microsoft Office PowerPoint</Application>
  <PresentationFormat>Экран (4:3)</PresentationFormat>
  <Paragraphs>76</Paragraphs>
  <Slides>6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Calibri</vt:lpstr>
      <vt:lpstr>Times New Roman</vt:lpstr>
      <vt:lpstr>Wingdings 2</vt:lpstr>
      <vt:lpstr>Справедливость</vt:lpstr>
      <vt:lpstr>  Семинар: «Современные технологии в организации по обеспечению и использованию технический средств реабилитации»</vt:lpstr>
      <vt:lpstr>Презентация PowerPoint</vt:lpstr>
      <vt:lpstr>Стационарозамещающие технологии работы с семьей:</vt:lpstr>
      <vt:lpstr>Взаимодействие мультидисциплинарной команды  с ближайшим окружением ребенка.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СПБ ГБСУСО «Детский дом-интернат для детей с отклонениями в умственном развитии № 4»</dc:title>
  <dc:creator>евросеть</dc:creator>
  <cp:lastModifiedBy>Юлия</cp:lastModifiedBy>
  <cp:revision>217</cp:revision>
  <cp:lastPrinted>2023-04-25T06:05:40Z</cp:lastPrinted>
  <dcterms:created xsi:type="dcterms:W3CDTF">2015-10-13T19:40:28Z</dcterms:created>
  <dcterms:modified xsi:type="dcterms:W3CDTF">2023-04-28T06:47:28Z</dcterms:modified>
</cp:coreProperties>
</file>