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6" r:id="rId3"/>
    <p:sldId id="281" r:id="rId4"/>
    <p:sldId id="266" r:id="rId5"/>
    <p:sldId id="282" r:id="rId6"/>
    <p:sldId id="267" r:id="rId7"/>
    <p:sldId id="280" r:id="rId8"/>
    <p:sldId id="283" r:id="rId9"/>
    <p:sldId id="284" r:id="rId10"/>
    <p:sldId id="285" r:id="rId11"/>
    <p:sldId id="264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60"/>
  </p:normalViewPr>
  <p:slideViewPr>
    <p:cSldViewPr>
      <p:cViewPr varScale="1">
        <p:scale>
          <a:sx n="103" d="100"/>
          <a:sy n="103" d="100"/>
        </p:scale>
        <p:origin x="2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0 - 3 лет</c:v>
                </c:pt>
                <c:pt idx="1">
                  <c:v>4 - 7 лет</c:v>
                </c:pt>
                <c:pt idx="2">
                  <c:v>8 - 14 лет</c:v>
                </c:pt>
                <c:pt idx="3">
                  <c:v>15 - 17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50711</c:v>
                </c:pt>
                <c:pt idx="1">
                  <c:v>157246</c:v>
                </c:pt>
                <c:pt idx="2">
                  <c:v>381019</c:v>
                </c:pt>
                <c:pt idx="3">
                  <c:v>153258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48354776"/>
        <c:axId val="148355952"/>
        <c:axId val="0"/>
      </c:bar3DChart>
      <c:catAx>
        <c:axId val="148354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355952"/>
        <c:crosses val="autoZero"/>
        <c:auto val="1"/>
        <c:lblAlgn val="ctr"/>
        <c:lblOffset val="100"/>
        <c:noMultiLvlLbl val="0"/>
      </c:catAx>
      <c:valAx>
        <c:axId val="148355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8354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индивидуальное консультирование</c:v>
                </c:pt>
                <c:pt idx="1">
                  <c:v>групповое консультирование</c:v>
                </c:pt>
                <c:pt idx="2">
                  <c:v>дистанционное консультирование</c:v>
                </c:pt>
                <c:pt idx="3">
                  <c:v>обучающие прямые эфиры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252</c:v>
                </c:pt>
                <c:pt idx="1">
                  <c:v>81</c:v>
                </c:pt>
                <c:pt idx="2">
                  <c:v>100</c:v>
                </c:pt>
                <c:pt idx="3">
                  <c:v>595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367554692544902"/>
          <c:y val="0.64803712285936488"/>
          <c:w val="0.37267222153213253"/>
          <c:h val="0.3519628771406351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1"/>
      </a:solidFill>
      <a:prstDash val="solid"/>
      <a:round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465B28-C578-44E3-ADB1-7684256D9595}" type="doc">
      <dgm:prSet loTypeId="urn:microsoft.com/office/officeart/2008/layout/PictureStrips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EBF523-1B54-427E-AD84-20D7CF880EE8}">
      <dgm:prSet phldrT="[Текст]" custT="1"/>
      <dgm:spPr/>
      <dgm:t>
        <a:bodyPr/>
        <a:lstStyle/>
        <a:p>
          <a:r>
            <a:rPr lang="ru-RU" sz="1400" dirty="0" smtClean="0"/>
            <a:t>Повышение компетентности родителей через систему учебных занятий об особенностях развития ребенка с умственной отсталостью</a:t>
          </a:r>
          <a:endParaRPr lang="ru-RU" sz="1400" dirty="0">
            <a:latin typeface="Impact" panose="020B0806030902050204" pitchFamily="34" charset="0"/>
          </a:endParaRPr>
        </a:p>
      </dgm:t>
    </dgm:pt>
    <dgm:pt modelId="{4DC984DA-F624-4409-8C6C-0F004B27E3FA}" type="parTrans" cxnId="{4AC201A0-D6C3-431F-8BB5-9E21020F1D2D}">
      <dgm:prSet/>
      <dgm:spPr/>
      <dgm:t>
        <a:bodyPr/>
        <a:lstStyle/>
        <a:p>
          <a:endParaRPr lang="ru-RU" sz="1300"/>
        </a:p>
      </dgm:t>
    </dgm:pt>
    <dgm:pt modelId="{8878B642-DC5A-48E8-AED3-5B30BCD97D50}" type="sibTrans" cxnId="{4AC201A0-D6C3-431F-8BB5-9E21020F1D2D}">
      <dgm:prSet/>
      <dgm:spPr/>
      <dgm:t>
        <a:bodyPr/>
        <a:lstStyle/>
        <a:p>
          <a:endParaRPr lang="ru-RU" sz="1300"/>
        </a:p>
      </dgm:t>
    </dgm:pt>
    <dgm:pt modelId="{864A8C62-A31C-4E46-B2D0-5761B7A26D99}">
      <dgm:prSet phldrT="[Текст]" custT="1"/>
      <dgm:spPr/>
      <dgm:t>
        <a:bodyPr/>
        <a:lstStyle/>
        <a:p>
          <a:r>
            <a:rPr lang="ru-RU" sz="1400" dirty="0" smtClean="0"/>
            <a:t>Консультация граждан, изъявивших желание принять ребенка на воспитание в семью и отделений по сопровождению граждан, принявших детей в семью на воспитание детей-инвалидов</a:t>
          </a:r>
          <a:endParaRPr lang="ru-RU" sz="1400" dirty="0">
            <a:latin typeface="Impact" panose="020B0806030902050204" pitchFamily="34" charset="0"/>
          </a:endParaRPr>
        </a:p>
      </dgm:t>
    </dgm:pt>
    <dgm:pt modelId="{8A56D12E-5217-456C-8D34-99D06CC213A4}" type="parTrans" cxnId="{D2574A21-B4F2-4A97-B609-EC958167CC01}">
      <dgm:prSet/>
      <dgm:spPr/>
      <dgm:t>
        <a:bodyPr/>
        <a:lstStyle/>
        <a:p>
          <a:endParaRPr lang="ru-RU" sz="1300"/>
        </a:p>
      </dgm:t>
    </dgm:pt>
    <dgm:pt modelId="{BC3A8057-A6E9-4FFC-80DF-3D1C8504B979}" type="sibTrans" cxnId="{D2574A21-B4F2-4A97-B609-EC958167CC01}">
      <dgm:prSet/>
      <dgm:spPr/>
      <dgm:t>
        <a:bodyPr/>
        <a:lstStyle/>
        <a:p>
          <a:endParaRPr lang="ru-RU" sz="1300"/>
        </a:p>
      </dgm:t>
    </dgm:pt>
    <dgm:pt modelId="{FBCD7A5E-074E-45AE-8129-9AD799DACED6}">
      <dgm:prSet phldrT="[Текст]" custT="1"/>
      <dgm:spPr/>
      <dgm:t>
        <a:bodyPr/>
        <a:lstStyle/>
        <a:p>
          <a:r>
            <a:rPr lang="ru-RU" sz="1400" smtClean="0"/>
            <a:t>Профилактика </a:t>
          </a:r>
          <a:r>
            <a:rPr lang="ru-RU" sz="1400" dirty="0" smtClean="0"/>
            <a:t>отказов от воспитания ребенка-инвалида</a:t>
          </a:r>
          <a:endParaRPr lang="ru-RU" sz="1400" dirty="0">
            <a:latin typeface="Impact" panose="020B0806030902050204" pitchFamily="34" charset="0"/>
          </a:endParaRPr>
        </a:p>
      </dgm:t>
    </dgm:pt>
    <dgm:pt modelId="{BF777BCE-697D-4A1D-876C-AB0D76E93D54}" type="parTrans" cxnId="{489903FD-2A03-4BF2-A4E0-C8DA45634370}">
      <dgm:prSet/>
      <dgm:spPr/>
      <dgm:t>
        <a:bodyPr/>
        <a:lstStyle/>
        <a:p>
          <a:endParaRPr lang="ru-RU" sz="1300"/>
        </a:p>
      </dgm:t>
    </dgm:pt>
    <dgm:pt modelId="{9451F1FB-AAB4-4A2E-9290-5F9343A17BC3}" type="sibTrans" cxnId="{489903FD-2A03-4BF2-A4E0-C8DA45634370}">
      <dgm:prSet/>
      <dgm:spPr/>
      <dgm:t>
        <a:bodyPr/>
        <a:lstStyle/>
        <a:p>
          <a:endParaRPr lang="ru-RU" sz="1300"/>
        </a:p>
      </dgm:t>
    </dgm:pt>
    <dgm:pt modelId="{90022683-05C9-43A5-A8D7-6206BDA9DE8C}">
      <dgm:prSet custT="1"/>
      <dgm:spPr/>
      <dgm:t>
        <a:bodyPr/>
        <a:lstStyle/>
        <a:p>
          <a:r>
            <a:rPr lang="ru-RU" sz="1400" dirty="0" smtClean="0"/>
            <a:t>Организация и консультирование родителей, воспитывающих ребенка-инвалида</a:t>
          </a:r>
          <a:endParaRPr lang="ru-RU" sz="1400" dirty="0">
            <a:latin typeface="Impact" panose="020B0806030902050204" pitchFamily="34" charset="0"/>
          </a:endParaRPr>
        </a:p>
      </dgm:t>
    </dgm:pt>
    <dgm:pt modelId="{E978246F-90A8-4289-B54F-EEE242E120F8}" type="parTrans" cxnId="{08123660-6C1E-43A2-8452-A3BF77FFC728}">
      <dgm:prSet/>
      <dgm:spPr/>
      <dgm:t>
        <a:bodyPr/>
        <a:lstStyle/>
        <a:p>
          <a:endParaRPr lang="ru-RU" sz="1300"/>
        </a:p>
      </dgm:t>
    </dgm:pt>
    <dgm:pt modelId="{F49E7C77-4D99-42B2-B954-D9A7969A1B7A}" type="sibTrans" cxnId="{08123660-6C1E-43A2-8452-A3BF77FFC728}">
      <dgm:prSet/>
      <dgm:spPr/>
      <dgm:t>
        <a:bodyPr/>
        <a:lstStyle/>
        <a:p>
          <a:endParaRPr lang="ru-RU" sz="1300"/>
        </a:p>
      </dgm:t>
    </dgm:pt>
    <dgm:pt modelId="{3369EE95-DEA0-4040-8B31-19E8DE472594}">
      <dgm:prSet custT="1"/>
      <dgm:spPr/>
      <dgm:t>
        <a:bodyPr/>
        <a:lstStyle/>
        <a:p>
          <a:r>
            <a:rPr lang="ru-RU" sz="1300" dirty="0" smtClean="0"/>
            <a:t>Организация информационно-просветительской работы с родителями, через организацию родительского клуба, проведение тренингов и мастер-классов с привлечением специалистов, в том числе внешних</a:t>
          </a:r>
          <a:endParaRPr lang="ru-RU" sz="1800" dirty="0">
            <a:latin typeface="Impact" panose="020B0806030902050204" pitchFamily="34" charset="0"/>
          </a:endParaRPr>
        </a:p>
      </dgm:t>
    </dgm:pt>
    <dgm:pt modelId="{2E86FFA5-655D-422B-9C73-CFCB7CF00685}" type="parTrans" cxnId="{DDA896AC-FD48-4CFC-9DB7-970FA15FA84D}">
      <dgm:prSet/>
      <dgm:spPr/>
      <dgm:t>
        <a:bodyPr/>
        <a:lstStyle/>
        <a:p>
          <a:endParaRPr lang="ru-RU" sz="1300"/>
        </a:p>
      </dgm:t>
    </dgm:pt>
    <dgm:pt modelId="{05A09C82-C88F-4D21-A59B-B37FBFA5A791}" type="sibTrans" cxnId="{DDA896AC-FD48-4CFC-9DB7-970FA15FA84D}">
      <dgm:prSet/>
      <dgm:spPr/>
      <dgm:t>
        <a:bodyPr/>
        <a:lstStyle/>
        <a:p>
          <a:endParaRPr lang="ru-RU" sz="1300"/>
        </a:p>
      </dgm:t>
    </dgm:pt>
    <dgm:pt modelId="{1FB60E17-93F2-46E9-9B9D-2C24A2EAC31A}">
      <dgm:prSet custT="1"/>
      <dgm:spPr/>
      <dgm:t>
        <a:bodyPr/>
        <a:lstStyle/>
        <a:p>
          <a:r>
            <a:rPr lang="ru-RU" sz="1400" dirty="0" smtClean="0"/>
            <a:t>Восстановление кровных семей, через систему позитивной мотивации, понимание своего ребенка, его потребностей</a:t>
          </a:r>
          <a:endParaRPr lang="ru-RU" sz="1400" dirty="0">
            <a:latin typeface="Impact" panose="020B0806030902050204" pitchFamily="34" charset="0"/>
          </a:endParaRPr>
        </a:p>
      </dgm:t>
    </dgm:pt>
    <dgm:pt modelId="{AC33AAED-FEB3-42F5-9644-025DBBD9A9C1}" type="parTrans" cxnId="{1C21C088-23F8-4BB5-98B0-13A896BCF5EE}">
      <dgm:prSet/>
      <dgm:spPr/>
      <dgm:t>
        <a:bodyPr/>
        <a:lstStyle/>
        <a:p>
          <a:endParaRPr lang="ru-RU" sz="1300"/>
        </a:p>
      </dgm:t>
    </dgm:pt>
    <dgm:pt modelId="{A395D625-5AE4-4EA2-95D2-0DA79DFF30D7}" type="sibTrans" cxnId="{1C21C088-23F8-4BB5-98B0-13A896BCF5EE}">
      <dgm:prSet/>
      <dgm:spPr/>
      <dgm:t>
        <a:bodyPr/>
        <a:lstStyle/>
        <a:p>
          <a:endParaRPr lang="ru-RU" sz="1300"/>
        </a:p>
      </dgm:t>
    </dgm:pt>
    <dgm:pt modelId="{0F418355-D89F-4DF8-A459-7A2789271A43}">
      <dgm:prSet custT="1"/>
      <dgm:spPr/>
      <dgm:t>
        <a:bodyPr/>
        <a:lstStyle/>
        <a:p>
          <a:r>
            <a:rPr lang="ru-RU" sz="1400" dirty="0" smtClean="0"/>
            <a:t>Формирование положительной социальной среды, в которой проживают семьи с детьми-инвалидами</a:t>
          </a:r>
          <a:endParaRPr lang="ru-RU" sz="1400" dirty="0">
            <a:latin typeface="Impact" panose="020B0806030902050204" pitchFamily="34" charset="0"/>
          </a:endParaRPr>
        </a:p>
      </dgm:t>
    </dgm:pt>
    <dgm:pt modelId="{9CED62D1-82F8-4A8F-8714-74362DDC9AE5}" type="parTrans" cxnId="{0ACAABAD-8FCC-4643-9E58-7BD9F59E9CD7}">
      <dgm:prSet/>
      <dgm:spPr/>
      <dgm:t>
        <a:bodyPr/>
        <a:lstStyle/>
        <a:p>
          <a:endParaRPr lang="ru-RU" sz="1300"/>
        </a:p>
      </dgm:t>
    </dgm:pt>
    <dgm:pt modelId="{C24ECB57-9F80-4CE4-A899-28481CD9B523}" type="sibTrans" cxnId="{0ACAABAD-8FCC-4643-9E58-7BD9F59E9CD7}">
      <dgm:prSet/>
      <dgm:spPr/>
      <dgm:t>
        <a:bodyPr/>
        <a:lstStyle/>
        <a:p>
          <a:endParaRPr lang="ru-RU" sz="1300"/>
        </a:p>
      </dgm:t>
    </dgm:pt>
    <dgm:pt modelId="{554D1043-3FBF-4AB6-8DCB-98DDC67243AB}" type="pres">
      <dgm:prSet presAssocID="{34465B28-C578-44E3-ADB1-7684256D959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410127-692D-4CC0-898C-F9B5AF558588}" type="pres">
      <dgm:prSet presAssocID="{40EBF523-1B54-427E-AD84-20D7CF880EE8}" presName="composite" presStyleCnt="0"/>
      <dgm:spPr/>
    </dgm:pt>
    <dgm:pt modelId="{0A189975-0938-4B7B-B315-6F76F662451F}" type="pres">
      <dgm:prSet presAssocID="{40EBF523-1B54-427E-AD84-20D7CF880EE8}" presName="rect1" presStyleLbl="tr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9140D4-8961-4EB9-8598-1D0BB2611700}" type="pres">
      <dgm:prSet presAssocID="{40EBF523-1B54-427E-AD84-20D7CF880EE8}" presName="rect2" presStyleLbl="fgImgPlace1" presStyleIdx="0" presStyleCnt="7" custLinFactY="158603" custLinFactNeighborX="32921" custLinFactNeighborY="200000"/>
      <dgm:spPr>
        <a:noFill/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title="1"/>
        </a:ext>
      </dgm:extLst>
    </dgm:pt>
    <dgm:pt modelId="{BAE71D48-0DE6-4857-AF51-2A1CB500F1FB}" type="pres">
      <dgm:prSet presAssocID="{8878B642-DC5A-48E8-AED3-5B30BCD97D50}" presName="sibTrans" presStyleCnt="0"/>
      <dgm:spPr/>
    </dgm:pt>
    <dgm:pt modelId="{1F2839DC-37B7-40DD-954C-DE872D12EE06}" type="pres">
      <dgm:prSet presAssocID="{864A8C62-A31C-4E46-B2D0-5761B7A26D99}" presName="composite" presStyleCnt="0"/>
      <dgm:spPr/>
    </dgm:pt>
    <dgm:pt modelId="{DDC065FC-4D20-449E-9F1B-1E880125EDD3}" type="pres">
      <dgm:prSet presAssocID="{864A8C62-A31C-4E46-B2D0-5761B7A26D99}" presName="rect1" presStyleLbl="tr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3B49B-0A5B-40A8-9098-94B5A2C8F9C2}" type="pres">
      <dgm:prSet presAssocID="{864A8C62-A31C-4E46-B2D0-5761B7A26D99}" presName="rect2" presStyleLbl="fgImgPlace1" presStyleIdx="1" presStyleCnt="7"/>
      <dgm:spPr>
        <a:noFill/>
      </dgm:spPr>
      <dgm:t>
        <a:bodyPr/>
        <a:lstStyle/>
        <a:p>
          <a:endParaRPr lang="ru-RU"/>
        </a:p>
      </dgm:t>
    </dgm:pt>
    <dgm:pt modelId="{5F615509-CBB8-4E72-BE23-C3CC08ED98AF}" type="pres">
      <dgm:prSet presAssocID="{BC3A8057-A6E9-4FFC-80DF-3D1C8504B979}" presName="sibTrans" presStyleCnt="0"/>
      <dgm:spPr/>
    </dgm:pt>
    <dgm:pt modelId="{2E7777B2-FD1C-48AA-8AFB-2003FCFD17DD}" type="pres">
      <dgm:prSet presAssocID="{FBCD7A5E-074E-45AE-8129-9AD799DACED6}" presName="composite" presStyleCnt="0"/>
      <dgm:spPr/>
    </dgm:pt>
    <dgm:pt modelId="{1D2EF220-8DDB-41B0-9FD3-248A8CF04C60}" type="pres">
      <dgm:prSet presAssocID="{FBCD7A5E-074E-45AE-8129-9AD799DACED6}" presName="rect1" presStyleLbl="tr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19509F-C4BC-4F6E-91FD-69168702000E}" type="pres">
      <dgm:prSet presAssocID="{FBCD7A5E-074E-45AE-8129-9AD799DACED6}" presName="rect2" presStyleLbl="fgImgPlace1" presStyleIdx="2" presStyleCnt="7"/>
      <dgm:spPr>
        <a:noFill/>
      </dgm:spPr>
      <dgm:t>
        <a:bodyPr/>
        <a:lstStyle/>
        <a:p>
          <a:endParaRPr lang="ru-RU"/>
        </a:p>
      </dgm:t>
    </dgm:pt>
    <dgm:pt modelId="{07E68F17-E62B-4512-BEDD-7A967933BB9E}" type="pres">
      <dgm:prSet presAssocID="{9451F1FB-AAB4-4A2E-9290-5F9343A17BC3}" presName="sibTrans" presStyleCnt="0"/>
      <dgm:spPr/>
    </dgm:pt>
    <dgm:pt modelId="{DD12BE22-1822-495E-BBA4-045596538E3A}" type="pres">
      <dgm:prSet presAssocID="{90022683-05C9-43A5-A8D7-6206BDA9DE8C}" presName="composite" presStyleCnt="0"/>
      <dgm:spPr/>
    </dgm:pt>
    <dgm:pt modelId="{2EDA1203-5701-4DBE-ADB0-E66001CC1453}" type="pres">
      <dgm:prSet presAssocID="{90022683-05C9-43A5-A8D7-6206BDA9DE8C}" presName="rect1" presStyleLbl="tr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222DA3-703D-4499-8DD5-074DCB339BC3}" type="pres">
      <dgm:prSet presAssocID="{90022683-05C9-43A5-A8D7-6206BDA9DE8C}" presName="rect2" presStyleLbl="fgImgPlace1" presStyleIdx="3" presStyleCnt="7"/>
      <dgm:spPr>
        <a:noFill/>
      </dgm:spPr>
      <dgm:t>
        <a:bodyPr/>
        <a:lstStyle/>
        <a:p>
          <a:endParaRPr lang="ru-RU"/>
        </a:p>
      </dgm:t>
    </dgm:pt>
    <dgm:pt modelId="{58F5D174-0912-446B-9D5E-0614BBD30E48}" type="pres">
      <dgm:prSet presAssocID="{F49E7C77-4D99-42B2-B954-D9A7969A1B7A}" presName="sibTrans" presStyleCnt="0"/>
      <dgm:spPr/>
    </dgm:pt>
    <dgm:pt modelId="{9CBFB755-3094-4AD1-855A-1B68F53C61F7}" type="pres">
      <dgm:prSet presAssocID="{3369EE95-DEA0-4040-8B31-19E8DE472594}" presName="composite" presStyleCnt="0"/>
      <dgm:spPr/>
    </dgm:pt>
    <dgm:pt modelId="{06DF0376-ECD2-4AF9-98C6-AC44A7A5F056}" type="pres">
      <dgm:prSet presAssocID="{3369EE95-DEA0-4040-8B31-19E8DE472594}" presName="rect1" presStyleLbl="tr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76B9D-7A03-439A-8FA0-3C401A1C1646}" type="pres">
      <dgm:prSet presAssocID="{3369EE95-DEA0-4040-8B31-19E8DE472594}" presName="rect2" presStyleLbl="fgImgPlace1" presStyleIdx="4" presStyleCnt="7"/>
      <dgm:spPr>
        <a:noFill/>
      </dgm:spPr>
      <dgm:t>
        <a:bodyPr/>
        <a:lstStyle/>
        <a:p>
          <a:endParaRPr lang="ru-RU"/>
        </a:p>
      </dgm:t>
    </dgm:pt>
    <dgm:pt modelId="{B27BF6F2-CCCB-45D7-B710-CECF86F99A41}" type="pres">
      <dgm:prSet presAssocID="{05A09C82-C88F-4D21-A59B-B37FBFA5A791}" presName="sibTrans" presStyleCnt="0"/>
      <dgm:spPr/>
    </dgm:pt>
    <dgm:pt modelId="{584D5481-B286-428B-8F16-AEDAC81048EF}" type="pres">
      <dgm:prSet presAssocID="{1FB60E17-93F2-46E9-9B9D-2C24A2EAC31A}" presName="composite" presStyleCnt="0"/>
      <dgm:spPr/>
    </dgm:pt>
    <dgm:pt modelId="{9F3708BF-F1A0-418A-8FA1-59C65109591A}" type="pres">
      <dgm:prSet presAssocID="{1FB60E17-93F2-46E9-9B9D-2C24A2EAC31A}" presName="rect1" presStyleLbl="tr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3C4395-B376-4B04-9ADE-33D32843F441}" type="pres">
      <dgm:prSet presAssocID="{1FB60E17-93F2-46E9-9B9D-2C24A2EAC31A}" presName="rect2" presStyleLbl="fgImgPlace1" presStyleIdx="5" presStyleCnt="7"/>
      <dgm:spPr>
        <a:noFill/>
      </dgm:spPr>
      <dgm:t>
        <a:bodyPr/>
        <a:lstStyle/>
        <a:p>
          <a:endParaRPr lang="ru-RU"/>
        </a:p>
      </dgm:t>
    </dgm:pt>
    <dgm:pt modelId="{213C1E54-072D-473E-BE41-B6FE67F0ED19}" type="pres">
      <dgm:prSet presAssocID="{A395D625-5AE4-4EA2-95D2-0DA79DFF30D7}" presName="sibTrans" presStyleCnt="0"/>
      <dgm:spPr/>
    </dgm:pt>
    <dgm:pt modelId="{509F5258-0FB1-4AC8-BFCA-32EBDEFCE59E}" type="pres">
      <dgm:prSet presAssocID="{0F418355-D89F-4DF8-A459-7A2789271A43}" presName="composite" presStyleCnt="0"/>
      <dgm:spPr/>
    </dgm:pt>
    <dgm:pt modelId="{7C6384C1-E41B-4C7A-B7F6-407CFF865129}" type="pres">
      <dgm:prSet presAssocID="{0F418355-D89F-4DF8-A459-7A2789271A43}" presName="rect1" presStyleLbl="tr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297FF8-207F-4BBC-A94C-D51029AF9D1D}" type="pres">
      <dgm:prSet presAssocID="{0F418355-D89F-4DF8-A459-7A2789271A43}" presName="rect2" presStyleLbl="fgImgPlace1" presStyleIdx="6" presStyleCnt="7"/>
      <dgm:spPr>
        <a:noFill/>
      </dgm:spPr>
      <dgm:t>
        <a:bodyPr/>
        <a:lstStyle/>
        <a:p>
          <a:endParaRPr lang="ru-RU"/>
        </a:p>
      </dgm:t>
    </dgm:pt>
  </dgm:ptLst>
  <dgm:cxnLst>
    <dgm:cxn modelId="{0ACAABAD-8FCC-4643-9E58-7BD9F59E9CD7}" srcId="{34465B28-C578-44E3-ADB1-7684256D9595}" destId="{0F418355-D89F-4DF8-A459-7A2789271A43}" srcOrd="6" destOrd="0" parTransId="{9CED62D1-82F8-4A8F-8714-74362DDC9AE5}" sibTransId="{C24ECB57-9F80-4CE4-A899-28481CD9B523}"/>
    <dgm:cxn modelId="{1C21C088-23F8-4BB5-98B0-13A896BCF5EE}" srcId="{34465B28-C578-44E3-ADB1-7684256D9595}" destId="{1FB60E17-93F2-46E9-9B9D-2C24A2EAC31A}" srcOrd="5" destOrd="0" parTransId="{AC33AAED-FEB3-42F5-9644-025DBBD9A9C1}" sibTransId="{A395D625-5AE4-4EA2-95D2-0DA79DFF30D7}"/>
    <dgm:cxn modelId="{E350F40C-7615-4BA3-B497-B2495B0212A0}" type="presOf" srcId="{34465B28-C578-44E3-ADB1-7684256D9595}" destId="{554D1043-3FBF-4AB6-8DCB-98DDC67243AB}" srcOrd="0" destOrd="0" presId="urn:microsoft.com/office/officeart/2008/layout/PictureStrips"/>
    <dgm:cxn modelId="{3904FD35-96AA-4EDC-83EE-8993DA4A5D25}" type="presOf" srcId="{0F418355-D89F-4DF8-A459-7A2789271A43}" destId="{7C6384C1-E41B-4C7A-B7F6-407CFF865129}" srcOrd="0" destOrd="0" presId="urn:microsoft.com/office/officeart/2008/layout/PictureStrips"/>
    <dgm:cxn modelId="{D2574A21-B4F2-4A97-B609-EC958167CC01}" srcId="{34465B28-C578-44E3-ADB1-7684256D9595}" destId="{864A8C62-A31C-4E46-B2D0-5761B7A26D99}" srcOrd="1" destOrd="0" parTransId="{8A56D12E-5217-456C-8D34-99D06CC213A4}" sibTransId="{BC3A8057-A6E9-4FFC-80DF-3D1C8504B979}"/>
    <dgm:cxn modelId="{686CEC78-62F3-4479-8CE7-34EDD08EF353}" type="presOf" srcId="{1FB60E17-93F2-46E9-9B9D-2C24A2EAC31A}" destId="{9F3708BF-F1A0-418A-8FA1-59C65109591A}" srcOrd="0" destOrd="0" presId="urn:microsoft.com/office/officeart/2008/layout/PictureStrips"/>
    <dgm:cxn modelId="{FF8C1B09-B25A-41BE-A345-1DC97325DCA4}" type="presOf" srcId="{40EBF523-1B54-427E-AD84-20D7CF880EE8}" destId="{0A189975-0938-4B7B-B315-6F76F662451F}" srcOrd="0" destOrd="0" presId="urn:microsoft.com/office/officeart/2008/layout/PictureStrips"/>
    <dgm:cxn modelId="{DDA896AC-FD48-4CFC-9DB7-970FA15FA84D}" srcId="{34465B28-C578-44E3-ADB1-7684256D9595}" destId="{3369EE95-DEA0-4040-8B31-19E8DE472594}" srcOrd="4" destOrd="0" parTransId="{2E86FFA5-655D-422B-9C73-CFCB7CF00685}" sibTransId="{05A09C82-C88F-4D21-A59B-B37FBFA5A791}"/>
    <dgm:cxn modelId="{489903FD-2A03-4BF2-A4E0-C8DA45634370}" srcId="{34465B28-C578-44E3-ADB1-7684256D9595}" destId="{FBCD7A5E-074E-45AE-8129-9AD799DACED6}" srcOrd="2" destOrd="0" parTransId="{BF777BCE-697D-4A1D-876C-AB0D76E93D54}" sibTransId="{9451F1FB-AAB4-4A2E-9290-5F9343A17BC3}"/>
    <dgm:cxn modelId="{FE7B1B4A-7336-4EFB-BC38-9A61B4BD8338}" type="presOf" srcId="{FBCD7A5E-074E-45AE-8129-9AD799DACED6}" destId="{1D2EF220-8DDB-41B0-9FD3-248A8CF04C60}" srcOrd="0" destOrd="0" presId="urn:microsoft.com/office/officeart/2008/layout/PictureStrips"/>
    <dgm:cxn modelId="{309BDC99-F265-4236-A4BF-9F713387D64B}" type="presOf" srcId="{90022683-05C9-43A5-A8D7-6206BDA9DE8C}" destId="{2EDA1203-5701-4DBE-ADB0-E66001CC1453}" srcOrd="0" destOrd="0" presId="urn:microsoft.com/office/officeart/2008/layout/PictureStrips"/>
    <dgm:cxn modelId="{208C9199-D33B-445C-8639-5CC5BC0E7A37}" type="presOf" srcId="{864A8C62-A31C-4E46-B2D0-5761B7A26D99}" destId="{DDC065FC-4D20-449E-9F1B-1E880125EDD3}" srcOrd="0" destOrd="0" presId="urn:microsoft.com/office/officeart/2008/layout/PictureStrips"/>
    <dgm:cxn modelId="{08123660-6C1E-43A2-8452-A3BF77FFC728}" srcId="{34465B28-C578-44E3-ADB1-7684256D9595}" destId="{90022683-05C9-43A5-A8D7-6206BDA9DE8C}" srcOrd="3" destOrd="0" parTransId="{E978246F-90A8-4289-B54F-EEE242E120F8}" sibTransId="{F49E7C77-4D99-42B2-B954-D9A7969A1B7A}"/>
    <dgm:cxn modelId="{4AC201A0-D6C3-431F-8BB5-9E21020F1D2D}" srcId="{34465B28-C578-44E3-ADB1-7684256D9595}" destId="{40EBF523-1B54-427E-AD84-20D7CF880EE8}" srcOrd="0" destOrd="0" parTransId="{4DC984DA-F624-4409-8C6C-0F004B27E3FA}" sibTransId="{8878B642-DC5A-48E8-AED3-5B30BCD97D50}"/>
    <dgm:cxn modelId="{8A2D4CD7-303E-4B3E-9265-B9CF19C75FE3}" type="presOf" srcId="{3369EE95-DEA0-4040-8B31-19E8DE472594}" destId="{06DF0376-ECD2-4AF9-98C6-AC44A7A5F056}" srcOrd="0" destOrd="0" presId="urn:microsoft.com/office/officeart/2008/layout/PictureStrips"/>
    <dgm:cxn modelId="{08D3B1C1-1F01-4AAD-8777-7C2CA6080B19}" type="presParOf" srcId="{554D1043-3FBF-4AB6-8DCB-98DDC67243AB}" destId="{4F410127-692D-4CC0-898C-F9B5AF558588}" srcOrd="0" destOrd="0" presId="urn:microsoft.com/office/officeart/2008/layout/PictureStrips"/>
    <dgm:cxn modelId="{BCEED214-FEEB-4DAB-94D9-4D00CAA12DE0}" type="presParOf" srcId="{4F410127-692D-4CC0-898C-F9B5AF558588}" destId="{0A189975-0938-4B7B-B315-6F76F662451F}" srcOrd="0" destOrd="0" presId="urn:microsoft.com/office/officeart/2008/layout/PictureStrips"/>
    <dgm:cxn modelId="{FD21F0FE-AA31-4A16-B3ED-1CE510C96838}" type="presParOf" srcId="{4F410127-692D-4CC0-898C-F9B5AF558588}" destId="{B19140D4-8961-4EB9-8598-1D0BB2611700}" srcOrd="1" destOrd="0" presId="urn:microsoft.com/office/officeart/2008/layout/PictureStrips"/>
    <dgm:cxn modelId="{11BDD96B-3F7C-4D8B-86A2-CAB102D36E60}" type="presParOf" srcId="{554D1043-3FBF-4AB6-8DCB-98DDC67243AB}" destId="{BAE71D48-0DE6-4857-AF51-2A1CB500F1FB}" srcOrd="1" destOrd="0" presId="urn:microsoft.com/office/officeart/2008/layout/PictureStrips"/>
    <dgm:cxn modelId="{2C554536-1641-415E-9A37-0D97F4838E64}" type="presParOf" srcId="{554D1043-3FBF-4AB6-8DCB-98DDC67243AB}" destId="{1F2839DC-37B7-40DD-954C-DE872D12EE06}" srcOrd="2" destOrd="0" presId="urn:microsoft.com/office/officeart/2008/layout/PictureStrips"/>
    <dgm:cxn modelId="{9B472771-D504-4C9C-8C28-9670860372F5}" type="presParOf" srcId="{1F2839DC-37B7-40DD-954C-DE872D12EE06}" destId="{DDC065FC-4D20-449E-9F1B-1E880125EDD3}" srcOrd="0" destOrd="0" presId="urn:microsoft.com/office/officeart/2008/layout/PictureStrips"/>
    <dgm:cxn modelId="{202480D9-DB83-4A78-BC59-A1FC2A5084E7}" type="presParOf" srcId="{1F2839DC-37B7-40DD-954C-DE872D12EE06}" destId="{F733B49B-0A5B-40A8-9098-94B5A2C8F9C2}" srcOrd="1" destOrd="0" presId="urn:microsoft.com/office/officeart/2008/layout/PictureStrips"/>
    <dgm:cxn modelId="{E1295A97-CA81-4331-A8E7-98A8CE98D393}" type="presParOf" srcId="{554D1043-3FBF-4AB6-8DCB-98DDC67243AB}" destId="{5F615509-CBB8-4E72-BE23-C3CC08ED98AF}" srcOrd="3" destOrd="0" presId="urn:microsoft.com/office/officeart/2008/layout/PictureStrips"/>
    <dgm:cxn modelId="{D765830C-7773-4155-9C41-58E4373013F4}" type="presParOf" srcId="{554D1043-3FBF-4AB6-8DCB-98DDC67243AB}" destId="{2E7777B2-FD1C-48AA-8AFB-2003FCFD17DD}" srcOrd="4" destOrd="0" presId="urn:microsoft.com/office/officeart/2008/layout/PictureStrips"/>
    <dgm:cxn modelId="{B75AD929-6DF5-435B-8DC0-A4E81BFD96D2}" type="presParOf" srcId="{2E7777B2-FD1C-48AA-8AFB-2003FCFD17DD}" destId="{1D2EF220-8DDB-41B0-9FD3-248A8CF04C60}" srcOrd="0" destOrd="0" presId="urn:microsoft.com/office/officeart/2008/layout/PictureStrips"/>
    <dgm:cxn modelId="{97CD4AC8-CDC5-4C9C-B291-65484A560FBC}" type="presParOf" srcId="{2E7777B2-FD1C-48AA-8AFB-2003FCFD17DD}" destId="{6719509F-C4BC-4F6E-91FD-69168702000E}" srcOrd="1" destOrd="0" presId="urn:microsoft.com/office/officeart/2008/layout/PictureStrips"/>
    <dgm:cxn modelId="{F8A19553-E99B-4395-A584-9BC84FC13BF1}" type="presParOf" srcId="{554D1043-3FBF-4AB6-8DCB-98DDC67243AB}" destId="{07E68F17-E62B-4512-BEDD-7A967933BB9E}" srcOrd="5" destOrd="0" presId="urn:microsoft.com/office/officeart/2008/layout/PictureStrips"/>
    <dgm:cxn modelId="{98D85F13-A287-4B94-9AE5-ECE890BBFB4A}" type="presParOf" srcId="{554D1043-3FBF-4AB6-8DCB-98DDC67243AB}" destId="{DD12BE22-1822-495E-BBA4-045596538E3A}" srcOrd="6" destOrd="0" presId="urn:microsoft.com/office/officeart/2008/layout/PictureStrips"/>
    <dgm:cxn modelId="{164127C3-1E01-42BA-9A8E-7521A12E6611}" type="presParOf" srcId="{DD12BE22-1822-495E-BBA4-045596538E3A}" destId="{2EDA1203-5701-4DBE-ADB0-E66001CC1453}" srcOrd="0" destOrd="0" presId="urn:microsoft.com/office/officeart/2008/layout/PictureStrips"/>
    <dgm:cxn modelId="{57B54C6C-EEE2-44FE-A413-CED5270A040A}" type="presParOf" srcId="{DD12BE22-1822-495E-BBA4-045596538E3A}" destId="{F6222DA3-703D-4499-8DD5-074DCB339BC3}" srcOrd="1" destOrd="0" presId="urn:microsoft.com/office/officeart/2008/layout/PictureStrips"/>
    <dgm:cxn modelId="{20760B52-72EB-489F-AB27-CF6BDB1925DB}" type="presParOf" srcId="{554D1043-3FBF-4AB6-8DCB-98DDC67243AB}" destId="{58F5D174-0912-446B-9D5E-0614BBD30E48}" srcOrd="7" destOrd="0" presId="urn:microsoft.com/office/officeart/2008/layout/PictureStrips"/>
    <dgm:cxn modelId="{BEE5C2AC-DC8C-4121-86D2-AC873A703739}" type="presParOf" srcId="{554D1043-3FBF-4AB6-8DCB-98DDC67243AB}" destId="{9CBFB755-3094-4AD1-855A-1B68F53C61F7}" srcOrd="8" destOrd="0" presId="urn:microsoft.com/office/officeart/2008/layout/PictureStrips"/>
    <dgm:cxn modelId="{B92967FA-B029-45F0-8093-B1C637759A17}" type="presParOf" srcId="{9CBFB755-3094-4AD1-855A-1B68F53C61F7}" destId="{06DF0376-ECD2-4AF9-98C6-AC44A7A5F056}" srcOrd="0" destOrd="0" presId="urn:microsoft.com/office/officeart/2008/layout/PictureStrips"/>
    <dgm:cxn modelId="{B0D720BB-B28C-440B-B55D-6BD08579E6AA}" type="presParOf" srcId="{9CBFB755-3094-4AD1-855A-1B68F53C61F7}" destId="{02476B9D-7A03-439A-8FA0-3C401A1C1646}" srcOrd="1" destOrd="0" presId="urn:microsoft.com/office/officeart/2008/layout/PictureStrips"/>
    <dgm:cxn modelId="{67A49EB8-1A3F-4608-A7FF-6C0E83FF7EF2}" type="presParOf" srcId="{554D1043-3FBF-4AB6-8DCB-98DDC67243AB}" destId="{B27BF6F2-CCCB-45D7-B710-CECF86F99A41}" srcOrd="9" destOrd="0" presId="urn:microsoft.com/office/officeart/2008/layout/PictureStrips"/>
    <dgm:cxn modelId="{51425AF7-2369-423A-9AAE-9999417B3C01}" type="presParOf" srcId="{554D1043-3FBF-4AB6-8DCB-98DDC67243AB}" destId="{584D5481-B286-428B-8F16-AEDAC81048EF}" srcOrd="10" destOrd="0" presId="urn:microsoft.com/office/officeart/2008/layout/PictureStrips"/>
    <dgm:cxn modelId="{CFF811F5-617F-4B2B-B07F-2034A99138E2}" type="presParOf" srcId="{584D5481-B286-428B-8F16-AEDAC81048EF}" destId="{9F3708BF-F1A0-418A-8FA1-59C65109591A}" srcOrd="0" destOrd="0" presId="urn:microsoft.com/office/officeart/2008/layout/PictureStrips"/>
    <dgm:cxn modelId="{EEBE0524-AC29-4329-96A5-5648E9997D8B}" type="presParOf" srcId="{584D5481-B286-428B-8F16-AEDAC81048EF}" destId="{303C4395-B376-4B04-9ADE-33D32843F441}" srcOrd="1" destOrd="0" presId="urn:microsoft.com/office/officeart/2008/layout/PictureStrips"/>
    <dgm:cxn modelId="{35F4D738-CF33-456D-A44F-EAF0663717B6}" type="presParOf" srcId="{554D1043-3FBF-4AB6-8DCB-98DDC67243AB}" destId="{213C1E54-072D-473E-BE41-B6FE67F0ED19}" srcOrd="11" destOrd="0" presId="urn:microsoft.com/office/officeart/2008/layout/PictureStrips"/>
    <dgm:cxn modelId="{C3619E79-5767-4334-BB30-ADD71BAB2F46}" type="presParOf" srcId="{554D1043-3FBF-4AB6-8DCB-98DDC67243AB}" destId="{509F5258-0FB1-4AC8-BFCA-32EBDEFCE59E}" srcOrd="12" destOrd="0" presId="urn:microsoft.com/office/officeart/2008/layout/PictureStrips"/>
    <dgm:cxn modelId="{9F0C0241-C9C9-416A-97B8-82FBFE5C0603}" type="presParOf" srcId="{509F5258-0FB1-4AC8-BFCA-32EBDEFCE59E}" destId="{7C6384C1-E41B-4C7A-B7F6-407CFF865129}" srcOrd="0" destOrd="0" presId="urn:microsoft.com/office/officeart/2008/layout/PictureStrips"/>
    <dgm:cxn modelId="{164A4AE5-5DF3-4B65-BA1C-F393E553705F}" type="presParOf" srcId="{509F5258-0FB1-4AC8-BFCA-32EBDEFCE59E}" destId="{CA297FF8-207F-4BBC-A94C-D51029AF9D1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CB230F-E2EA-410B-B3C9-33367E75AD21}" type="doc">
      <dgm:prSet loTypeId="urn:microsoft.com/office/officeart/2005/8/layout/pList1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2DC9FD3-8207-4DF2-AA3E-262746074300}">
      <dgm:prSet phldrT="[Текст]"/>
      <dgm:spPr/>
      <dgm:t>
        <a:bodyPr/>
        <a:lstStyle/>
        <a:p>
          <a:r>
            <a:rPr lang="ru-RU" dirty="0" smtClean="0"/>
            <a:t>Индивидуальное консультирование</a:t>
          </a:r>
          <a:endParaRPr lang="ru-RU" dirty="0"/>
        </a:p>
      </dgm:t>
    </dgm:pt>
    <dgm:pt modelId="{44C0D4FE-B57D-4889-AA56-8D55D704A724}" type="parTrans" cxnId="{F6C76D33-038C-47F8-8B60-CCFB34705489}">
      <dgm:prSet/>
      <dgm:spPr/>
      <dgm:t>
        <a:bodyPr/>
        <a:lstStyle/>
        <a:p>
          <a:endParaRPr lang="ru-RU"/>
        </a:p>
      </dgm:t>
    </dgm:pt>
    <dgm:pt modelId="{EA0441FD-00D7-4C3A-95C4-73F8C37F964C}" type="sibTrans" cxnId="{F6C76D33-038C-47F8-8B60-CCFB34705489}">
      <dgm:prSet/>
      <dgm:spPr/>
      <dgm:t>
        <a:bodyPr/>
        <a:lstStyle/>
        <a:p>
          <a:endParaRPr lang="ru-RU"/>
        </a:p>
      </dgm:t>
    </dgm:pt>
    <dgm:pt modelId="{9F7AC106-E279-4341-A05D-51862AE082DB}">
      <dgm:prSet phldrT="[Текст]"/>
      <dgm:spPr/>
      <dgm:t>
        <a:bodyPr/>
        <a:lstStyle/>
        <a:p>
          <a:r>
            <a:rPr lang="ru-RU" smtClean="0"/>
            <a:t>Групповое консультирование</a:t>
          </a:r>
          <a:endParaRPr lang="ru-RU" dirty="0"/>
        </a:p>
      </dgm:t>
    </dgm:pt>
    <dgm:pt modelId="{3FFE814E-620D-4A7D-92E1-5896DFFA2029}" type="parTrans" cxnId="{BA87E0D3-C0FC-4B1A-B994-C0925C32D476}">
      <dgm:prSet/>
      <dgm:spPr/>
      <dgm:t>
        <a:bodyPr/>
        <a:lstStyle/>
        <a:p>
          <a:endParaRPr lang="ru-RU"/>
        </a:p>
      </dgm:t>
    </dgm:pt>
    <dgm:pt modelId="{51370018-95E3-4C1F-BFEA-4E97D80505C1}" type="sibTrans" cxnId="{BA87E0D3-C0FC-4B1A-B994-C0925C32D476}">
      <dgm:prSet/>
      <dgm:spPr/>
      <dgm:t>
        <a:bodyPr/>
        <a:lstStyle/>
        <a:p>
          <a:endParaRPr lang="ru-RU"/>
        </a:p>
      </dgm:t>
    </dgm:pt>
    <dgm:pt modelId="{9C1F7BAC-8F23-48D9-81F5-118714BE02FE}">
      <dgm:prSet phldrT="[Текст]"/>
      <dgm:spPr/>
      <dgm:t>
        <a:bodyPr/>
        <a:lstStyle/>
        <a:p>
          <a:r>
            <a:rPr lang="ru-RU" smtClean="0"/>
            <a:t>Родительский клуб</a:t>
          </a:r>
          <a:endParaRPr lang="ru-RU" dirty="0"/>
        </a:p>
      </dgm:t>
    </dgm:pt>
    <dgm:pt modelId="{1C8E0AE9-2848-400F-867A-422DAC38CAA1}" type="parTrans" cxnId="{4A479D65-D8C7-40CC-B0E8-72B1B223BF14}">
      <dgm:prSet/>
      <dgm:spPr/>
      <dgm:t>
        <a:bodyPr/>
        <a:lstStyle/>
        <a:p>
          <a:endParaRPr lang="ru-RU"/>
        </a:p>
      </dgm:t>
    </dgm:pt>
    <dgm:pt modelId="{09715F4F-6D74-4FF7-BE6A-7BFD4EC1176F}" type="sibTrans" cxnId="{4A479D65-D8C7-40CC-B0E8-72B1B223BF14}">
      <dgm:prSet/>
      <dgm:spPr/>
      <dgm:t>
        <a:bodyPr/>
        <a:lstStyle/>
        <a:p>
          <a:endParaRPr lang="ru-RU"/>
        </a:p>
      </dgm:t>
    </dgm:pt>
    <dgm:pt modelId="{EFECF51A-C47D-4998-A297-9A4F1D807A53}">
      <dgm:prSet phldrT="[Текст]"/>
      <dgm:spPr/>
      <dgm:t>
        <a:bodyPr/>
        <a:lstStyle/>
        <a:p>
          <a:r>
            <a:rPr lang="ru-RU" smtClean="0"/>
            <a:t>Мастер-класс</a:t>
          </a:r>
          <a:endParaRPr lang="ru-RU" dirty="0"/>
        </a:p>
      </dgm:t>
    </dgm:pt>
    <dgm:pt modelId="{8042C483-24E0-44D2-A799-17566960B2EF}" type="parTrans" cxnId="{2F5C1869-0DA3-4143-8F31-DB2C6629AC87}">
      <dgm:prSet/>
      <dgm:spPr/>
      <dgm:t>
        <a:bodyPr/>
        <a:lstStyle/>
        <a:p>
          <a:endParaRPr lang="ru-RU"/>
        </a:p>
      </dgm:t>
    </dgm:pt>
    <dgm:pt modelId="{674991E2-79C0-4A73-90C0-7F41A0E4E183}" type="sibTrans" cxnId="{2F5C1869-0DA3-4143-8F31-DB2C6629AC87}">
      <dgm:prSet/>
      <dgm:spPr/>
      <dgm:t>
        <a:bodyPr/>
        <a:lstStyle/>
        <a:p>
          <a:endParaRPr lang="ru-RU"/>
        </a:p>
      </dgm:t>
    </dgm:pt>
    <dgm:pt modelId="{B1F1325B-7C47-458C-BCE9-E428012FCA33}">
      <dgm:prSet phldrT="[Текст]"/>
      <dgm:spPr/>
      <dgm:t>
        <a:bodyPr/>
        <a:lstStyle/>
        <a:p>
          <a:r>
            <a:rPr lang="ru-RU" dirty="0" smtClean="0"/>
            <a:t>Психологический тренинг </a:t>
          </a:r>
          <a:endParaRPr lang="ru-RU" dirty="0"/>
        </a:p>
      </dgm:t>
    </dgm:pt>
    <dgm:pt modelId="{8AFDCF18-1CF8-42B1-9286-680097325BCB}" type="parTrans" cxnId="{BA6803EF-DC32-4D52-AC25-BED06ABA2B24}">
      <dgm:prSet/>
      <dgm:spPr/>
      <dgm:t>
        <a:bodyPr/>
        <a:lstStyle/>
        <a:p>
          <a:endParaRPr lang="ru-RU"/>
        </a:p>
      </dgm:t>
    </dgm:pt>
    <dgm:pt modelId="{A1026C05-BD57-459C-BE6D-4804236AE3CF}" type="sibTrans" cxnId="{BA6803EF-DC32-4D52-AC25-BED06ABA2B24}">
      <dgm:prSet/>
      <dgm:spPr/>
      <dgm:t>
        <a:bodyPr/>
        <a:lstStyle/>
        <a:p>
          <a:endParaRPr lang="ru-RU"/>
        </a:p>
      </dgm:t>
    </dgm:pt>
    <dgm:pt modelId="{3C7E09DB-43EF-4D4D-8D22-1E2A7E4C7A77}">
      <dgm:prSet phldrT="[Текст]"/>
      <dgm:spPr/>
      <dgm:t>
        <a:bodyPr/>
        <a:lstStyle/>
        <a:p>
          <a:r>
            <a:rPr lang="ru-RU" smtClean="0"/>
            <a:t>Круглый стол</a:t>
          </a:r>
          <a:endParaRPr lang="ru-RU" dirty="0"/>
        </a:p>
      </dgm:t>
    </dgm:pt>
    <dgm:pt modelId="{BE0B335E-3CD8-4B0F-8C90-FBC41B18C01B}" type="parTrans" cxnId="{530E0A02-CD8B-4681-958D-BF627397448B}">
      <dgm:prSet/>
      <dgm:spPr/>
      <dgm:t>
        <a:bodyPr/>
        <a:lstStyle/>
        <a:p>
          <a:endParaRPr lang="ru-RU"/>
        </a:p>
      </dgm:t>
    </dgm:pt>
    <dgm:pt modelId="{E68EF575-95C0-4B9A-9E95-BA36623965EB}" type="sibTrans" cxnId="{530E0A02-CD8B-4681-958D-BF627397448B}">
      <dgm:prSet/>
      <dgm:spPr/>
      <dgm:t>
        <a:bodyPr/>
        <a:lstStyle/>
        <a:p>
          <a:endParaRPr lang="ru-RU"/>
        </a:p>
      </dgm:t>
    </dgm:pt>
    <dgm:pt modelId="{D105977E-36A4-4405-BA43-D4C4F8AFB52E}">
      <dgm:prSet phldrT="[Текст]"/>
      <dgm:spPr/>
      <dgm:t>
        <a:bodyPr/>
        <a:lstStyle/>
        <a:p>
          <a:r>
            <a:rPr lang="ru-RU" dirty="0" smtClean="0"/>
            <a:t>Дистанционное консультирование</a:t>
          </a:r>
          <a:endParaRPr lang="ru-RU" dirty="0"/>
        </a:p>
      </dgm:t>
    </dgm:pt>
    <dgm:pt modelId="{AE0BBD86-A8BB-4490-A553-F8A7D4026EE0}" type="parTrans" cxnId="{8891515E-1234-47E6-9605-7218420AD443}">
      <dgm:prSet/>
      <dgm:spPr/>
      <dgm:t>
        <a:bodyPr/>
        <a:lstStyle/>
        <a:p>
          <a:endParaRPr lang="ru-RU"/>
        </a:p>
      </dgm:t>
    </dgm:pt>
    <dgm:pt modelId="{C3C49C52-7C8C-4ED2-973D-245BD2C38842}" type="sibTrans" cxnId="{8891515E-1234-47E6-9605-7218420AD443}">
      <dgm:prSet/>
      <dgm:spPr/>
      <dgm:t>
        <a:bodyPr/>
        <a:lstStyle/>
        <a:p>
          <a:endParaRPr lang="ru-RU"/>
        </a:p>
      </dgm:t>
    </dgm:pt>
    <dgm:pt modelId="{BC287B3E-286E-4943-A2EB-1C9F90B7D43B}">
      <dgm:prSet phldrT="[Текст]"/>
      <dgm:spPr/>
      <dgm:t>
        <a:bodyPr/>
        <a:lstStyle/>
        <a:p>
          <a:r>
            <a:rPr lang="ru-RU" smtClean="0"/>
            <a:t>Обучающие прямые эфиры</a:t>
          </a:r>
          <a:endParaRPr lang="ru-RU" dirty="0"/>
        </a:p>
      </dgm:t>
    </dgm:pt>
    <dgm:pt modelId="{F93A6B9D-841E-43B5-8F14-38D2FAF883AE}" type="parTrans" cxnId="{0C046FD3-5F1B-4474-A40C-C93CD2D6FB2F}">
      <dgm:prSet/>
      <dgm:spPr/>
      <dgm:t>
        <a:bodyPr/>
        <a:lstStyle/>
        <a:p>
          <a:endParaRPr lang="ru-RU"/>
        </a:p>
      </dgm:t>
    </dgm:pt>
    <dgm:pt modelId="{A9962C98-A9A5-4929-8E82-93BC92DA7B0E}" type="sibTrans" cxnId="{0C046FD3-5F1B-4474-A40C-C93CD2D6FB2F}">
      <dgm:prSet/>
      <dgm:spPr/>
      <dgm:t>
        <a:bodyPr/>
        <a:lstStyle/>
        <a:p>
          <a:endParaRPr lang="ru-RU"/>
        </a:p>
      </dgm:t>
    </dgm:pt>
    <dgm:pt modelId="{DCE7B6E9-FBE0-4DF1-B642-6BA45BC77E2C}" type="pres">
      <dgm:prSet presAssocID="{BFCB230F-E2EA-410B-B3C9-33367E75AD2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728FCC-2A05-49E7-BA0C-408923AEAA18}" type="pres">
      <dgm:prSet presAssocID="{12DC9FD3-8207-4DF2-AA3E-262746074300}" presName="compNode" presStyleCnt="0"/>
      <dgm:spPr/>
      <dgm:t>
        <a:bodyPr/>
        <a:lstStyle/>
        <a:p>
          <a:endParaRPr lang="ru-RU"/>
        </a:p>
      </dgm:t>
    </dgm:pt>
    <dgm:pt modelId="{05EA8068-E645-459A-B937-DFFDA259E3B2}" type="pres">
      <dgm:prSet presAssocID="{12DC9FD3-8207-4DF2-AA3E-262746074300}" presName="pictRect" presStyleLbl="node1" presStyleIdx="0" presStyleCnt="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30EC970-E6D1-40CF-8B16-DF88BB9561A4}" type="pres">
      <dgm:prSet presAssocID="{12DC9FD3-8207-4DF2-AA3E-262746074300}" presName="textRect" presStyleLbl="revTx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59BC2B-56EB-497A-93C7-AB8ED6A9EB94}" type="pres">
      <dgm:prSet presAssocID="{EA0441FD-00D7-4C3A-95C4-73F8C37F964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E7EBE1D-F218-4AEE-A65D-7CAB4CCBAAB5}" type="pres">
      <dgm:prSet presAssocID="{9F7AC106-E279-4341-A05D-51862AE082DB}" presName="compNode" presStyleCnt="0"/>
      <dgm:spPr/>
      <dgm:t>
        <a:bodyPr/>
        <a:lstStyle/>
        <a:p>
          <a:endParaRPr lang="ru-RU"/>
        </a:p>
      </dgm:t>
    </dgm:pt>
    <dgm:pt modelId="{FD842154-8DC6-48ED-A1F0-F8BB8BE10E10}" type="pres">
      <dgm:prSet presAssocID="{9F7AC106-E279-4341-A05D-51862AE082DB}" presName="pictRect" presStyleLbl="node1" presStyleIdx="1" presStyleCnt="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8803EC8-3F49-4294-8A79-626EB23A2036}" type="pres">
      <dgm:prSet presAssocID="{9F7AC106-E279-4341-A05D-51862AE082DB}" presName="textRect" presStyleLbl="revTx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977704-67B5-4872-A83B-19010052028B}" type="pres">
      <dgm:prSet presAssocID="{51370018-95E3-4C1F-BFEA-4E97D80505C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10685F6-6092-4AD1-9016-31427AF2C10F}" type="pres">
      <dgm:prSet presAssocID="{9C1F7BAC-8F23-48D9-81F5-118714BE02FE}" presName="compNode" presStyleCnt="0"/>
      <dgm:spPr/>
      <dgm:t>
        <a:bodyPr/>
        <a:lstStyle/>
        <a:p>
          <a:endParaRPr lang="ru-RU"/>
        </a:p>
      </dgm:t>
    </dgm:pt>
    <dgm:pt modelId="{DC0584A3-F00F-4003-B4A1-19CE132C177B}" type="pres">
      <dgm:prSet presAssocID="{9C1F7BAC-8F23-48D9-81F5-118714BE02FE}" presName="pictRect" presStyleLbl="node1" presStyleIdx="2" presStyleCnt="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785936A-0E0A-49ED-ADA4-8D893AEB69C6}" type="pres">
      <dgm:prSet presAssocID="{9C1F7BAC-8F23-48D9-81F5-118714BE02FE}" presName="textRect" presStyleLbl="revTx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3E4315-D2FF-4C5E-8DFE-C312AAD23773}" type="pres">
      <dgm:prSet presAssocID="{09715F4F-6D74-4FF7-BE6A-7BFD4EC1176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21CBB0E-0DF6-45BB-A8C2-F98F7C0B0979}" type="pres">
      <dgm:prSet presAssocID="{EFECF51A-C47D-4998-A297-9A4F1D807A53}" presName="compNode" presStyleCnt="0"/>
      <dgm:spPr/>
      <dgm:t>
        <a:bodyPr/>
        <a:lstStyle/>
        <a:p>
          <a:endParaRPr lang="ru-RU"/>
        </a:p>
      </dgm:t>
    </dgm:pt>
    <dgm:pt modelId="{1AB50F24-989C-4360-B3EA-31EEA798CB05}" type="pres">
      <dgm:prSet presAssocID="{EFECF51A-C47D-4998-A297-9A4F1D807A53}" presName="pictRect" presStyleLbl="node1" presStyleIdx="3" presStyleCnt="8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C0673B9-8F2B-4F35-AE9E-9BC5E70EB566}" type="pres">
      <dgm:prSet presAssocID="{EFECF51A-C47D-4998-A297-9A4F1D807A53}" presName="textRect" presStyleLbl="revTx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F3C94C-8154-4122-BA53-2219D506F03B}" type="pres">
      <dgm:prSet presAssocID="{674991E2-79C0-4A73-90C0-7F41A0E4E18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6D0F124-9188-4FA7-B539-E0777C1646C8}" type="pres">
      <dgm:prSet presAssocID="{B1F1325B-7C47-458C-BCE9-E428012FCA33}" presName="compNode" presStyleCnt="0"/>
      <dgm:spPr/>
      <dgm:t>
        <a:bodyPr/>
        <a:lstStyle/>
        <a:p>
          <a:endParaRPr lang="ru-RU"/>
        </a:p>
      </dgm:t>
    </dgm:pt>
    <dgm:pt modelId="{F33BAAF6-ED0B-4E04-A7DA-9B6B707F40F5}" type="pres">
      <dgm:prSet presAssocID="{B1F1325B-7C47-458C-BCE9-E428012FCA33}" presName="pictRect" presStyleLbl="node1" presStyleIdx="4" presStyleCnt="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4F9161E-21CD-42ED-9BA7-6F10F8210DA6}" type="pres">
      <dgm:prSet presAssocID="{B1F1325B-7C47-458C-BCE9-E428012FCA33}" presName="textRect" presStyleLbl="revTx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983642-719F-407F-BB51-089AC8573D0D}" type="pres">
      <dgm:prSet presAssocID="{A1026C05-BD57-459C-BE6D-4804236AE3C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183B88E-64A3-41A1-9DD0-8DD06A4DB99E}" type="pres">
      <dgm:prSet presAssocID="{3C7E09DB-43EF-4D4D-8D22-1E2A7E4C7A77}" presName="compNode" presStyleCnt="0"/>
      <dgm:spPr/>
      <dgm:t>
        <a:bodyPr/>
        <a:lstStyle/>
        <a:p>
          <a:endParaRPr lang="ru-RU"/>
        </a:p>
      </dgm:t>
    </dgm:pt>
    <dgm:pt modelId="{4B5DE378-ADD1-4E1B-80C8-EE0F566AB4F7}" type="pres">
      <dgm:prSet presAssocID="{3C7E09DB-43EF-4D4D-8D22-1E2A7E4C7A77}" presName="pictRect" presStyleLbl="node1" presStyleIdx="5" presStyleCnt="8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AEE57CE-9006-4247-94A1-7A886FFC31E5}" type="pres">
      <dgm:prSet presAssocID="{3C7E09DB-43EF-4D4D-8D22-1E2A7E4C7A77}" presName="textRect" presStyleLbl="revTx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4114AD-7DC8-4C06-A5FC-4C50640A9145}" type="pres">
      <dgm:prSet presAssocID="{E68EF575-95C0-4B9A-9E95-BA36623965E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984A43A-BF88-4C1E-9C12-882990967813}" type="pres">
      <dgm:prSet presAssocID="{D105977E-36A4-4405-BA43-D4C4F8AFB52E}" presName="compNode" presStyleCnt="0"/>
      <dgm:spPr/>
      <dgm:t>
        <a:bodyPr/>
        <a:lstStyle/>
        <a:p>
          <a:endParaRPr lang="ru-RU"/>
        </a:p>
      </dgm:t>
    </dgm:pt>
    <dgm:pt modelId="{708E549C-E187-4E31-AE06-A2B466B26630}" type="pres">
      <dgm:prSet presAssocID="{D105977E-36A4-4405-BA43-D4C4F8AFB52E}" presName="pictRect" presStyleLbl="node1" presStyleIdx="6" presStyleCnt="8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C324253-D48A-4608-92BD-F934A1A93F5C}" type="pres">
      <dgm:prSet presAssocID="{D105977E-36A4-4405-BA43-D4C4F8AFB52E}" presName="textRect" presStyleLbl="revTx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FD9B7F-43EC-4F45-A488-761DC9DEE5E9}" type="pres">
      <dgm:prSet presAssocID="{C3C49C52-7C8C-4ED2-973D-245BD2C3884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07B7DD8-4369-438F-9F1C-9E2EE55253B3}" type="pres">
      <dgm:prSet presAssocID="{BC287B3E-286E-4943-A2EB-1C9F90B7D43B}" presName="compNode" presStyleCnt="0"/>
      <dgm:spPr/>
      <dgm:t>
        <a:bodyPr/>
        <a:lstStyle/>
        <a:p>
          <a:endParaRPr lang="ru-RU"/>
        </a:p>
      </dgm:t>
    </dgm:pt>
    <dgm:pt modelId="{64B70DBD-852F-4516-942C-51D748BCC794}" type="pres">
      <dgm:prSet presAssocID="{BC287B3E-286E-4943-A2EB-1C9F90B7D43B}" presName="pictRect" presStyleLbl="node1" presStyleIdx="7" presStyleCnt="8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272ECE5-B5FE-484D-8BA5-51A8C3D38D32}" type="pres">
      <dgm:prSet presAssocID="{BC287B3E-286E-4943-A2EB-1C9F90B7D43B}" presName="textRect" presStyleLbl="revTx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6803EF-DC32-4D52-AC25-BED06ABA2B24}" srcId="{BFCB230F-E2EA-410B-B3C9-33367E75AD21}" destId="{B1F1325B-7C47-458C-BCE9-E428012FCA33}" srcOrd="4" destOrd="0" parTransId="{8AFDCF18-1CF8-42B1-9286-680097325BCB}" sibTransId="{A1026C05-BD57-459C-BE6D-4804236AE3CF}"/>
    <dgm:cxn modelId="{6A65AF62-5918-4062-9961-5904AA9AD0DB}" type="presOf" srcId="{E68EF575-95C0-4B9A-9E95-BA36623965EB}" destId="{FB4114AD-7DC8-4C06-A5FC-4C50640A9145}" srcOrd="0" destOrd="0" presId="urn:microsoft.com/office/officeart/2005/8/layout/pList1"/>
    <dgm:cxn modelId="{C8D815C4-D52C-4A81-ACA3-C06069B0DCC2}" type="presOf" srcId="{BFCB230F-E2EA-410B-B3C9-33367E75AD21}" destId="{DCE7B6E9-FBE0-4DF1-B642-6BA45BC77E2C}" srcOrd="0" destOrd="0" presId="urn:microsoft.com/office/officeart/2005/8/layout/pList1"/>
    <dgm:cxn modelId="{8891515E-1234-47E6-9605-7218420AD443}" srcId="{BFCB230F-E2EA-410B-B3C9-33367E75AD21}" destId="{D105977E-36A4-4405-BA43-D4C4F8AFB52E}" srcOrd="6" destOrd="0" parTransId="{AE0BBD86-A8BB-4490-A553-F8A7D4026EE0}" sibTransId="{C3C49C52-7C8C-4ED2-973D-245BD2C38842}"/>
    <dgm:cxn modelId="{2F5C1869-0DA3-4143-8F31-DB2C6629AC87}" srcId="{BFCB230F-E2EA-410B-B3C9-33367E75AD21}" destId="{EFECF51A-C47D-4998-A297-9A4F1D807A53}" srcOrd="3" destOrd="0" parTransId="{8042C483-24E0-44D2-A799-17566960B2EF}" sibTransId="{674991E2-79C0-4A73-90C0-7F41A0E4E183}"/>
    <dgm:cxn modelId="{C808881C-D99A-4456-9ACC-5E24C4CFD982}" type="presOf" srcId="{3C7E09DB-43EF-4D4D-8D22-1E2A7E4C7A77}" destId="{7AEE57CE-9006-4247-94A1-7A886FFC31E5}" srcOrd="0" destOrd="0" presId="urn:microsoft.com/office/officeart/2005/8/layout/pList1"/>
    <dgm:cxn modelId="{43EF5C94-AE4A-46CD-ACE4-BE5EBB278A42}" type="presOf" srcId="{D105977E-36A4-4405-BA43-D4C4F8AFB52E}" destId="{2C324253-D48A-4608-92BD-F934A1A93F5C}" srcOrd="0" destOrd="0" presId="urn:microsoft.com/office/officeart/2005/8/layout/pList1"/>
    <dgm:cxn modelId="{4A479D65-D8C7-40CC-B0E8-72B1B223BF14}" srcId="{BFCB230F-E2EA-410B-B3C9-33367E75AD21}" destId="{9C1F7BAC-8F23-48D9-81F5-118714BE02FE}" srcOrd="2" destOrd="0" parTransId="{1C8E0AE9-2848-400F-867A-422DAC38CAA1}" sibTransId="{09715F4F-6D74-4FF7-BE6A-7BFD4EC1176F}"/>
    <dgm:cxn modelId="{8427E174-45F8-4E31-B5E6-26DB15D36EFB}" type="presOf" srcId="{EFECF51A-C47D-4998-A297-9A4F1D807A53}" destId="{5C0673B9-8F2B-4F35-AE9E-9BC5E70EB566}" srcOrd="0" destOrd="0" presId="urn:microsoft.com/office/officeart/2005/8/layout/pList1"/>
    <dgm:cxn modelId="{BA87E0D3-C0FC-4B1A-B994-C0925C32D476}" srcId="{BFCB230F-E2EA-410B-B3C9-33367E75AD21}" destId="{9F7AC106-E279-4341-A05D-51862AE082DB}" srcOrd="1" destOrd="0" parTransId="{3FFE814E-620D-4A7D-92E1-5896DFFA2029}" sibTransId="{51370018-95E3-4C1F-BFEA-4E97D80505C1}"/>
    <dgm:cxn modelId="{0C046FD3-5F1B-4474-A40C-C93CD2D6FB2F}" srcId="{BFCB230F-E2EA-410B-B3C9-33367E75AD21}" destId="{BC287B3E-286E-4943-A2EB-1C9F90B7D43B}" srcOrd="7" destOrd="0" parTransId="{F93A6B9D-841E-43B5-8F14-38D2FAF883AE}" sibTransId="{A9962C98-A9A5-4929-8E82-93BC92DA7B0E}"/>
    <dgm:cxn modelId="{50E6A1A0-672A-4915-AB64-E8F4A4B40543}" type="presOf" srcId="{C3C49C52-7C8C-4ED2-973D-245BD2C38842}" destId="{A3FD9B7F-43EC-4F45-A488-761DC9DEE5E9}" srcOrd="0" destOrd="0" presId="urn:microsoft.com/office/officeart/2005/8/layout/pList1"/>
    <dgm:cxn modelId="{D06A570C-00D2-4C35-B4CB-89DDFE6E350C}" type="presOf" srcId="{A1026C05-BD57-459C-BE6D-4804236AE3CF}" destId="{6D983642-719F-407F-BB51-089AC8573D0D}" srcOrd="0" destOrd="0" presId="urn:microsoft.com/office/officeart/2005/8/layout/pList1"/>
    <dgm:cxn modelId="{C42B4C2D-B9EB-42A4-82AA-4A980F038B86}" type="presOf" srcId="{B1F1325B-7C47-458C-BCE9-E428012FCA33}" destId="{E4F9161E-21CD-42ED-9BA7-6F10F8210DA6}" srcOrd="0" destOrd="0" presId="urn:microsoft.com/office/officeart/2005/8/layout/pList1"/>
    <dgm:cxn modelId="{F6C76D33-038C-47F8-8B60-CCFB34705489}" srcId="{BFCB230F-E2EA-410B-B3C9-33367E75AD21}" destId="{12DC9FD3-8207-4DF2-AA3E-262746074300}" srcOrd="0" destOrd="0" parTransId="{44C0D4FE-B57D-4889-AA56-8D55D704A724}" sibTransId="{EA0441FD-00D7-4C3A-95C4-73F8C37F964C}"/>
    <dgm:cxn modelId="{3E7D3BB4-F961-4F14-A237-9A73408F6B47}" type="presOf" srcId="{9C1F7BAC-8F23-48D9-81F5-118714BE02FE}" destId="{C785936A-0E0A-49ED-ADA4-8D893AEB69C6}" srcOrd="0" destOrd="0" presId="urn:microsoft.com/office/officeart/2005/8/layout/pList1"/>
    <dgm:cxn modelId="{530E0A02-CD8B-4681-958D-BF627397448B}" srcId="{BFCB230F-E2EA-410B-B3C9-33367E75AD21}" destId="{3C7E09DB-43EF-4D4D-8D22-1E2A7E4C7A77}" srcOrd="5" destOrd="0" parTransId="{BE0B335E-3CD8-4B0F-8C90-FBC41B18C01B}" sibTransId="{E68EF575-95C0-4B9A-9E95-BA36623965EB}"/>
    <dgm:cxn modelId="{2655B173-651A-412D-86BB-338A525BEA62}" type="presOf" srcId="{BC287B3E-286E-4943-A2EB-1C9F90B7D43B}" destId="{F272ECE5-B5FE-484D-8BA5-51A8C3D38D32}" srcOrd="0" destOrd="0" presId="urn:microsoft.com/office/officeart/2005/8/layout/pList1"/>
    <dgm:cxn modelId="{D4F462DC-84AB-445D-A311-5BAB78F30CBF}" type="presOf" srcId="{9F7AC106-E279-4341-A05D-51862AE082DB}" destId="{78803EC8-3F49-4294-8A79-626EB23A2036}" srcOrd="0" destOrd="0" presId="urn:microsoft.com/office/officeart/2005/8/layout/pList1"/>
    <dgm:cxn modelId="{F59BEDEA-5609-4E87-98C3-CAAD31C67319}" type="presOf" srcId="{51370018-95E3-4C1F-BFEA-4E97D80505C1}" destId="{F3977704-67B5-4872-A83B-19010052028B}" srcOrd="0" destOrd="0" presId="urn:microsoft.com/office/officeart/2005/8/layout/pList1"/>
    <dgm:cxn modelId="{34E362AF-B072-46C0-B93D-5EE6EC8654F9}" type="presOf" srcId="{674991E2-79C0-4A73-90C0-7F41A0E4E183}" destId="{C5F3C94C-8154-4122-BA53-2219D506F03B}" srcOrd="0" destOrd="0" presId="urn:microsoft.com/office/officeart/2005/8/layout/pList1"/>
    <dgm:cxn modelId="{AE3A9BC0-5A84-45A0-9A0E-95B9E1296042}" type="presOf" srcId="{09715F4F-6D74-4FF7-BE6A-7BFD4EC1176F}" destId="{303E4315-D2FF-4C5E-8DFE-C312AAD23773}" srcOrd="0" destOrd="0" presId="urn:microsoft.com/office/officeart/2005/8/layout/pList1"/>
    <dgm:cxn modelId="{541938A6-5FBC-43E6-A140-FCB1D6374E74}" type="presOf" srcId="{12DC9FD3-8207-4DF2-AA3E-262746074300}" destId="{830EC970-E6D1-40CF-8B16-DF88BB9561A4}" srcOrd="0" destOrd="0" presId="urn:microsoft.com/office/officeart/2005/8/layout/pList1"/>
    <dgm:cxn modelId="{8F53B612-F16A-4691-8816-1AB64BA54186}" type="presOf" srcId="{EA0441FD-00D7-4C3A-95C4-73F8C37F964C}" destId="{7959BC2B-56EB-497A-93C7-AB8ED6A9EB94}" srcOrd="0" destOrd="0" presId="urn:microsoft.com/office/officeart/2005/8/layout/pList1"/>
    <dgm:cxn modelId="{AB53AB38-1403-4ADD-9441-3580139E0CAD}" type="presParOf" srcId="{DCE7B6E9-FBE0-4DF1-B642-6BA45BC77E2C}" destId="{C9728FCC-2A05-49E7-BA0C-408923AEAA18}" srcOrd="0" destOrd="0" presId="urn:microsoft.com/office/officeart/2005/8/layout/pList1"/>
    <dgm:cxn modelId="{740A4835-AB05-4F27-A954-F6BCA9EC1088}" type="presParOf" srcId="{C9728FCC-2A05-49E7-BA0C-408923AEAA18}" destId="{05EA8068-E645-459A-B937-DFFDA259E3B2}" srcOrd="0" destOrd="0" presId="urn:microsoft.com/office/officeart/2005/8/layout/pList1"/>
    <dgm:cxn modelId="{D282787A-151B-4C70-BC42-1CE85937F881}" type="presParOf" srcId="{C9728FCC-2A05-49E7-BA0C-408923AEAA18}" destId="{830EC970-E6D1-40CF-8B16-DF88BB9561A4}" srcOrd="1" destOrd="0" presId="urn:microsoft.com/office/officeart/2005/8/layout/pList1"/>
    <dgm:cxn modelId="{0FFD39E5-5EB4-4EE9-8615-631BB6E76DD8}" type="presParOf" srcId="{DCE7B6E9-FBE0-4DF1-B642-6BA45BC77E2C}" destId="{7959BC2B-56EB-497A-93C7-AB8ED6A9EB94}" srcOrd="1" destOrd="0" presId="urn:microsoft.com/office/officeart/2005/8/layout/pList1"/>
    <dgm:cxn modelId="{E6B9D1D8-9457-405D-93B1-335E186605B0}" type="presParOf" srcId="{DCE7B6E9-FBE0-4DF1-B642-6BA45BC77E2C}" destId="{4E7EBE1D-F218-4AEE-A65D-7CAB4CCBAAB5}" srcOrd="2" destOrd="0" presId="urn:microsoft.com/office/officeart/2005/8/layout/pList1"/>
    <dgm:cxn modelId="{73821C5F-31D0-4A1B-B037-981E0DD871F1}" type="presParOf" srcId="{4E7EBE1D-F218-4AEE-A65D-7CAB4CCBAAB5}" destId="{FD842154-8DC6-48ED-A1F0-F8BB8BE10E10}" srcOrd="0" destOrd="0" presId="urn:microsoft.com/office/officeart/2005/8/layout/pList1"/>
    <dgm:cxn modelId="{509D0A52-D04F-403F-A59C-8BABCE2EDB3B}" type="presParOf" srcId="{4E7EBE1D-F218-4AEE-A65D-7CAB4CCBAAB5}" destId="{78803EC8-3F49-4294-8A79-626EB23A2036}" srcOrd="1" destOrd="0" presId="urn:microsoft.com/office/officeart/2005/8/layout/pList1"/>
    <dgm:cxn modelId="{D82A5686-D66B-43C5-BB1D-3AB90C0903CC}" type="presParOf" srcId="{DCE7B6E9-FBE0-4DF1-B642-6BA45BC77E2C}" destId="{F3977704-67B5-4872-A83B-19010052028B}" srcOrd="3" destOrd="0" presId="urn:microsoft.com/office/officeart/2005/8/layout/pList1"/>
    <dgm:cxn modelId="{E60DBE20-13E4-4A52-89C1-956C81CCF1B8}" type="presParOf" srcId="{DCE7B6E9-FBE0-4DF1-B642-6BA45BC77E2C}" destId="{210685F6-6092-4AD1-9016-31427AF2C10F}" srcOrd="4" destOrd="0" presId="urn:microsoft.com/office/officeart/2005/8/layout/pList1"/>
    <dgm:cxn modelId="{9BE9A379-D88D-4284-ABCD-906036E12161}" type="presParOf" srcId="{210685F6-6092-4AD1-9016-31427AF2C10F}" destId="{DC0584A3-F00F-4003-B4A1-19CE132C177B}" srcOrd="0" destOrd="0" presId="urn:microsoft.com/office/officeart/2005/8/layout/pList1"/>
    <dgm:cxn modelId="{4570DDE8-6CCC-4FD3-B61D-EFA688C5D3FC}" type="presParOf" srcId="{210685F6-6092-4AD1-9016-31427AF2C10F}" destId="{C785936A-0E0A-49ED-ADA4-8D893AEB69C6}" srcOrd="1" destOrd="0" presId="urn:microsoft.com/office/officeart/2005/8/layout/pList1"/>
    <dgm:cxn modelId="{0CF4C73F-8C27-4C2C-9B15-E5CDA05500A2}" type="presParOf" srcId="{DCE7B6E9-FBE0-4DF1-B642-6BA45BC77E2C}" destId="{303E4315-D2FF-4C5E-8DFE-C312AAD23773}" srcOrd="5" destOrd="0" presId="urn:microsoft.com/office/officeart/2005/8/layout/pList1"/>
    <dgm:cxn modelId="{C7CC2F54-F340-4679-A1E2-B893973F49E9}" type="presParOf" srcId="{DCE7B6E9-FBE0-4DF1-B642-6BA45BC77E2C}" destId="{A21CBB0E-0DF6-45BB-A8C2-F98F7C0B0979}" srcOrd="6" destOrd="0" presId="urn:microsoft.com/office/officeart/2005/8/layout/pList1"/>
    <dgm:cxn modelId="{DDCEBA53-2FCC-461A-A71F-584A9EF522A1}" type="presParOf" srcId="{A21CBB0E-0DF6-45BB-A8C2-F98F7C0B0979}" destId="{1AB50F24-989C-4360-B3EA-31EEA798CB05}" srcOrd="0" destOrd="0" presId="urn:microsoft.com/office/officeart/2005/8/layout/pList1"/>
    <dgm:cxn modelId="{A8B80855-6D3E-4675-97A8-B11EFDF05471}" type="presParOf" srcId="{A21CBB0E-0DF6-45BB-A8C2-F98F7C0B0979}" destId="{5C0673B9-8F2B-4F35-AE9E-9BC5E70EB566}" srcOrd="1" destOrd="0" presId="urn:microsoft.com/office/officeart/2005/8/layout/pList1"/>
    <dgm:cxn modelId="{7154E2F4-D91F-454C-88E6-EC146BDABB42}" type="presParOf" srcId="{DCE7B6E9-FBE0-4DF1-B642-6BA45BC77E2C}" destId="{C5F3C94C-8154-4122-BA53-2219D506F03B}" srcOrd="7" destOrd="0" presId="urn:microsoft.com/office/officeart/2005/8/layout/pList1"/>
    <dgm:cxn modelId="{A4AB337E-6E9F-41D1-B72F-79C1D83C1C46}" type="presParOf" srcId="{DCE7B6E9-FBE0-4DF1-B642-6BA45BC77E2C}" destId="{46D0F124-9188-4FA7-B539-E0777C1646C8}" srcOrd="8" destOrd="0" presId="urn:microsoft.com/office/officeart/2005/8/layout/pList1"/>
    <dgm:cxn modelId="{8067C354-8F27-4ED5-AAB6-8FB1E9B34186}" type="presParOf" srcId="{46D0F124-9188-4FA7-B539-E0777C1646C8}" destId="{F33BAAF6-ED0B-4E04-A7DA-9B6B707F40F5}" srcOrd="0" destOrd="0" presId="urn:microsoft.com/office/officeart/2005/8/layout/pList1"/>
    <dgm:cxn modelId="{26468935-B451-43D6-A294-331671233865}" type="presParOf" srcId="{46D0F124-9188-4FA7-B539-E0777C1646C8}" destId="{E4F9161E-21CD-42ED-9BA7-6F10F8210DA6}" srcOrd="1" destOrd="0" presId="urn:microsoft.com/office/officeart/2005/8/layout/pList1"/>
    <dgm:cxn modelId="{9CDA6F76-50A8-4641-B95A-8767986A01FA}" type="presParOf" srcId="{DCE7B6E9-FBE0-4DF1-B642-6BA45BC77E2C}" destId="{6D983642-719F-407F-BB51-089AC8573D0D}" srcOrd="9" destOrd="0" presId="urn:microsoft.com/office/officeart/2005/8/layout/pList1"/>
    <dgm:cxn modelId="{681FDD45-7666-4A1B-83A9-AA0219B788C0}" type="presParOf" srcId="{DCE7B6E9-FBE0-4DF1-B642-6BA45BC77E2C}" destId="{4183B88E-64A3-41A1-9DD0-8DD06A4DB99E}" srcOrd="10" destOrd="0" presId="urn:microsoft.com/office/officeart/2005/8/layout/pList1"/>
    <dgm:cxn modelId="{0B727456-3B44-42E2-A265-98781B839E9E}" type="presParOf" srcId="{4183B88E-64A3-41A1-9DD0-8DD06A4DB99E}" destId="{4B5DE378-ADD1-4E1B-80C8-EE0F566AB4F7}" srcOrd="0" destOrd="0" presId="urn:microsoft.com/office/officeart/2005/8/layout/pList1"/>
    <dgm:cxn modelId="{0141F5C5-46D2-4869-8E21-B43C250EBE2F}" type="presParOf" srcId="{4183B88E-64A3-41A1-9DD0-8DD06A4DB99E}" destId="{7AEE57CE-9006-4247-94A1-7A886FFC31E5}" srcOrd="1" destOrd="0" presId="urn:microsoft.com/office/officeart/2005/8/layout/pList1"/>
    <dgm:cxn modelId="{80995C04-203E-4E0F-BEC9-D665CEDA3800}" type="presParOf" srcId="{DCE7B6E9-FBE0-4DF1-B642-6BA45BC77E2C}" destId="{FB4114AD-7DC8-4C06-A5FC-4C50640A9145}" srcOrd="11" destOrd="0" presId="urn:microsoft.com/office/officeart/2005/8/layout/pList1"/>
    <dgm:cxn modelId="{16CF0522-361E-4DFB-95BA-A9A4FDC93C44}" type="presParOf" srcId="{DCE7B6E9-FBE0-4DF1-B642-6BA45BC77E2C}" destId="{2984A43A-BF88-4C1E-9C12-882990967813}" srcOrd="12" destOrd="0" presId="urn:microsoft.com/office/officeart/2005/8/layout/pList1"/>
    <dgm:cxn modelId="{2F71DFC1-4BBD-4354-868C-B487D9F808B4}" type="presParOf" srcId="{2984A43A-BF88-4C1E-9C12-882990967813}" destId="{708E549C-E187-4E31-AE06-A2B466B26630}" srcOrd="0" destOrd="0" presId="urn:microsoft.com/office/officeart/2005/8/layout/pList1"/>
    <dgm:cxn modelId="{90884285-CA28-4E70-9B6D-5C68B5BC23DE}" type="presParOf" srcId="{2984A43A-BF88-4C1E-9C12-882990967813}" destId="{2C324253-D48A-4608-92BD-F934A1A93F5C}" srcOrd="1" destOrd="0" presId="urn:microsoft.com/office/officeart/2005/8/layout/pList1"/>
    <dgm:cxn modelId="{00424C82-F376-4D4D-B764-85B747FC9417}" type="presParOf" srcId="{DCE7B6E9-FBE0-4DF1-B642-6BA45BC77E2C}" destId="{A3FD9B7F-43EC-4F45-A488-761DC9DEE5E9}" srcOrd="13" destOrd="0" presId="urn:microsoft.com/office/officeart/2005/8/layout/pList1"/>
    <dgm:cxn modelId="{BDF180D5-5F0B-478B-A730-54D02C5B3493}" type="presParOf" srcId="{DCE7B6E9-FBE0-4DF1-B642-6BA45BC77E2C}" destId="{B07B7DD8-4369-438F-9F1C-9E2EE55253B3}" srcOrd="14" destOrd="0" presId="urn:microsoft.com/office/officeart/2005/8/layout/pList1"/>
    <dgm:cxn modelId="{4612CCAD-E53C-40CC-B9D4-A998D9041DB4}" type="presParOf" srcId="{B07B7DD8-4369-438F-9F1C-9E2EE55253B3}" destId="{64B70DBD-852F-4516-942C-51D748BCC794}" srcOrd="0" destOrd="0" presId="urn:microsoft.com/office/officeart/2005/8/layout/pList1"/>
    <dgm:cxn modelId="{9A57A093-E478-4CF6-A799-24C23C5688AA}" type="presParOf" srcId="{B07B7DD8-4369-438F-9F1C-9E2EE55253B3}" destId="{F272ECE5-B5FE-484D-8BA5-51A8C3D38D3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ED306B-E4CE-4532-BD0C-0030349718EC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911439-876D-4128-8DC5-00CBDDA2D952}">
      <dgm:prSet custT="1"/>
      <dgm:spPr/>
      <dgm:t>
        <a:bodyPr/>
        <a:lstStyle/>
        <a:p>
          <a:r>
            <a:rPr lang="ru-RU" sz="2000" dirty="0" smtClean="0"/>
            <a:t>Домашнее </a:t>
          </a:r>
          <a:r>
            <a:rPr lang="ru-RU" sz="2000" dirty="0"/>
            <a:t>«визитирование» семей</a:t>
          </a:r>
        </a:p>
      </dgm:t>
    </dgm:pt>
    <dgm:pt modelId="{82A41D6B-94E8-4976-9E44-CB36E8FDF172}" type="parTrans" cxnId="{71004EEE-5B01-4546-8EC6-064BF208645F}">
      <dgm:prSet/>
      <dgm:spPr/>
      <dgm:t>
        <a:bodyPr/>
        <a:lstStyle/>
        <a:p>
          <a:endParaRPr lang="ru-RU"/>
        </a:p>
      </dgm:t>
    </dgm:pt>
    <dgm:pt modelId="{CC9C8215-852E-455F-8257-EEF452D5BD09}" type="sibTrans" cxnId="{71004EEE-5B01-4546-8EC6-064BF208645F}">
      <dgm:prSet/>
      <dgm:spPr/>
      <dgm:t>
        <a:bodyPr/>
        <a:lstStyle/>
        <a:p>
          <a:endParaRPr lang="ru-RU"/>
        </a:p>
      </dgm:t>
    </dgm:pt>
    <dgm:pt modelId="{5D7B3F44-3D07-49EB-8922-90164ACDAA15}">
      <dgm:prSet/>
      <dgm:spPr/>
      <dgm:t>
        <a:bodyPr/>
        <a:lstStyle/>
        <a:p>
          <a:pPr algn="just"/>
          <a:r>
            <a:rPr lang="ru-RU" dirty="0" smtClean="0"/>
            <a:t>В рамках данной технологии семьям предложены следующие виды социального обслуживания: оказание квалифицированной социальной, медицинской, юридической и психолого-педагогической помощи семье, воспитывающей ребенка-инвалида, консультирование по вопросам воспитания и развития детей</a:t>
          </a:r>
          <a:endParaRPr lang="ru-RU" dirty="0"/>
        </a:p>
      </dgm:t>
    </dgm:pt>
    <dgm:pt modelId="{1CE8F8E2-3A63-4861-9FF5-8DDE75005676}" type="parTrans" cxnId="{5578921B-E7D9-479A-96E0-8863C942C22E}">
      <dgm:prSet/>
      <dgm:spPr/>
      <dgm:t>
        <a:bodyPr/>
        <a:lstStyle/>
        <a:p>
          <a:endParaRPr lang="ru-RU"/>
        </a:p>
      </dgm:t>
    </dgm:pt>
    <dgm:pt modelId="{897E10A5-A117-4576-A2A6-185E1047E77F}" type="sibTrans" cxnId="{5578921B-E7D9-479A-96E0-8863C942C22E}">
      <dgm:prSet/>
      <dgm:spPr/>
      <dgm:t>
        <a:bodyPr/>
        <a:lstStyle/>
        <a:p>
          <a:endParaRPr lang="ru-RU"/>
        </a:p>
      </dgm:t>
    </dgm:pt>
    <dgm:pt modelId="{7034CFE5-ADA4-4239-9457-55CA75154265}">
      <dgm:prSet custT="1"/>
      <dgm:spPr/>
      <dgm:t>
        <a:bodyPr/>
        <a:lstStyle/>
        <a:p>
          <a:r>
            <a:rPr lang="ru-RU" sz="2000" dirty="0" smtClean="0"/>
            <a:t>Технология «Ведение случая»</a:t>
          </a:r>
          <a:endParaRPr lang="ru-RU" sz="2000" dirty="0"/>
        </a:p>
      </dgm:t>
    </dgm:pt>
    <dgm:pt modelId="{6170EFA5-2ED9-46BE-BC5C-DE9C29BA581F}" type="parTrans" cxnId="{AEBD3871-30E0-41E6-894C-9E96DCFE3530}">
      <dgm:prSet/>
      <dgm:spPr/>
      <dgm:t>
        <a:bodyPr/>
        <a:lstStyle/>
        <a:p>
          <a:endParaRPr lang="ru-RU"/>
        </a:p>
      </dgm:t>
    </dgm:pt>
    <dgm:pt modelId="{3B479CC7-714D-4558-B80D-D9FAD49B24DE}" type="sibTrans" cxnId="{AEBD3871-30E0-41E6-894C-9E96DCFE3530}">
      <dgm:prSet/>
      <dgm:spPr/>
      <dgm:t>
        <a:bodyPr/>
        <a:lstStyle/>
        <a:p>
          <a:endParaRPr lang="ru-RU"/>
        </a:p>
      </dgm:t>
    </dgm:pt>
    <dgm:pt modelId="{63E8EB3C-FA35-41E7-836D-140AD3EB9CC6}">
      <dgm:prSet/>
      <dgm:spPr/>
      <dgm:t>
        <a:bodyPr/>
        <a:lstStyle/>
        <a:p>
          <a:r>
            <a:rPr lang="ru-RU" dirty="0" smtClean="0"/>
            <a:t>Метод предоставления услуг, при котором специалист изучает потребности ребенка и его семьи, выполняет организационную, координирующую, мониторинговую, оценивающую и защитную функции</a:t>
          </a:r>
          <a:endParaRPr lang="ru-RU" dirty="0"/>
        </a:p>
      </dgm:t>
    </dgm:pt>
    <dgm:pt modelId="{8E42C5C5-A4DE-4C9D-BA69-7B9BFE4BDA31}" type="parTrans" cxnId="{865B0E35-60F7-4913-9BAC-C6635A0660C1}">
      <dgm:prSet/>
      <dgm:spPr/>
      <dgm:t>
        <a:bodyPr/>
        <a:lstStyle/>
        <a:p>
          <a:endParaRPr lang="ru-RU"/>
        </a:p>
      </dgm:t>
    </dgm:pt>
    <dgm:pt modelId="{B1B7C4F9-2C8D-4A16-98D4-4486AFE6FB65}" type="sibTrans" cxnId="{865B0E35-60F7-4913-9BAC-C6635A0660C1}">
      <dgm:prSet/>
      <dgm:spPr/>
      <dgm:t>
        <a:bodyPr/>
        <a:lstStyle/>
        <a:p>
          <a:endParaRPr lang="ru-RU"/>
        </a:p>
      </dgm:t>
    </dgm:pt>
    <dgm:pt modelId="{EE72AF80-98BE-43A2-8D22-0EDF372FE421}">
      <dgm:prSet custT="1"/>
      <dgm:spPr/>
      <dgm:t>
        <a:bodyPr/>
        <a:lstStyle/>
        <a:p>
          <a:r>
            <a:rPr lang="ru-RU" sz="2000" dirty="0" smtClean="0"/>
            <a:t>Метод «Управление случаем»</a:t>
          </a:r>
          <a:endParaRPr lang="ru-RU" sz="2000" dirty="0"/>
        </a:p>
      </dgm:t>
    </dgm:pt>
    <dgm:pt modelId="{2AEA68EE-1772-46A1-A1C1-00FBB31112C6}" type="parTrans" cxnId="{2599EF6F-48D5-432E-A43D-C3A1808D4585}">
      <dgm:prSet/>
      <dgm:spPr/>
      <dgm:t>
        <a:bodyPr/>
        <a:lstStyle/>
        <a:p>
          <a:endParaRPr lang="ru-RU"/>
        </a:p>
      </dgm:t>
    </dgm:pt>
    <dgm:pt modelId="{8F21663B-B165-4A0B-8BB3-B18A5FCEC25F}" type="sibTrans" cxnId="{2599EF6F-48D5-432E-A43D-C3A1808D4585}">
      <dgm:prSet/>
      <dgm:spPr/>
      <dgm:t>
        <a:bodyPr/>
        <a:lstStyle/>
        <a:p>
          <a:endParaRPr lang="ru-RU"/>
        </a:p>
      </dgm:t>
    </dgm:pt>
    <dgm:pt modelId="{CCE4AF78-D797-410E-A80A-B684A1A9D90B}">
      <dgm:prSet/>
      <dgm:spPr/>
      <dgm:t>
        <a:bodyPr/>
        <a:lstStyle/>
        <a:p>
          <a:r>
            <a:rPr lang="ru-RU" dirty="0" smtClean="0"/>
            <a:t>Метод при котором специалист по социальной работе изучает потребности, организует, координирует, осуществляет мониторинг, оценку предоставляемых услуг</a:t>
          </a:r>
          <a:endParaRPr lang="ru-RU" dirty="0"/>
        </a:p>
      </dgm:t>
    </dgm:pt>
    <dgm:pt modelId="{28315E23-1D00-4657-85B7-DF677BE450B1}" type="parTrans" cxnId="{D7050CE4-7B1A-4A03-9F83-9AD1E33B3EB1}">
      <dgm:prSet/>
      <dgm:spPr/>
      <dgm:t>
        <a:bodyPr/>
        <a:lstStyle/>
        <a:p>
          <a:endParaRPr lang="ru-RU"/>
        </a:p>
      </dgm:t>
    </dgm:pt>
    <dgm:pt modelId="{C81DCA6B-17C0-47CB-B2DC-E3A06E3601A7}" type="sibTrans" cxnId="{D7050CE4-7B1A-4A03-9F83-9AD1E33B3EB1}">
      <dgm:prSet/>
      <dgm:spPr/>
      <dgm:t>
        <a:bodyPr/>
        <a:lstStyle/>
        <a:p>
          <a:endParaRPr lang="ru-RU"/>
        </a:p>
      </dgm:t>
    </dgm:pt>
    <dgm:pt modelId="{92F75CB3-B2CD-4442-BE0F-96C747838799}">
      <dgm:prSet/>
      <dgm:spPr/>
      <dgm:t>
        <a:bodyPr/>
        <a:lstStyle/>
        <a:p>
          <a:endParaRPr lang="ru-RU" dirty="0"/>
        </a:p>
      </dgm:t>
    </dgm:pt>
    <dgm:pt modelId="{7D08B3F0-DED6-47AF-B1A1-677AF48B5BDB}" type="parTrans" cxnId="{B1E7812E-E601-46E5-A701-344B18466F28}">
      <dgm:prSet/>
      <dgm:spPr/>
      <dgm:t>
        <a:bodyPr/>
        <a:lstStyle/>
        <a:p>
          <a:endParaRPr lang="ru-RU"/>
        </a:p>
      </dgm:t>
    </dgm:pt>
    <dgm:pt modelId="{61F451AD-4A20-4714-8B9A-0B34364191DD}" type="sibTrans" cxnId="{B1E7812E-E601-46E5-A701-344B18466F28}">
      <dgm:prSet/>
      <dgm:spPr/>
      <dgm:t>
        <a:bodyPr/>
        <a:lstStyle/>
        <a:p>
          <a:endParaRPr lang="ru-RU"/>
        </a:p>
      </dgm:t>
    </dgm:pt>
    <dgm:pt modelId="{274408F1-95B2-4E0C-B150-815BB637923B}">
      <dgm:prSet/>
      <dgm:spPr/>
      <dgm:t>
        <a:bodyPr/>
        <a:lstStyle/>
        <a:p>
          <a:endParaRPr lang="ru-RU" dirty="0"/>
        </a:p>
      </dgm:t>
    </dgm:pt>
    <dgm:pt modelId="{2B7E475D-4B29-4C88-B76C-D10AFCEE6107}" type="parTrans" cxnId="{2FE781F9-E79A-46C1-878F-BF091516CE03}">
      <dgm:prSet/>
      <dgm:spPr/>
      <dgm:t>
        <a:bodyPr/>
        <a:lstStyle/>
        <a:p>
          <a:endParaRPr lang="ru-RU"/>
        </a:p>
      </dgm:t>
    </dgm:pt>
    <dgm:pt modelId="{4AC57265-DFA9-4CD8-9C0F-5FFEF6A3B783}" type="sibTrans" cxnId="{2FE781F9-E79A-46C1-878F-BF091516CE03}">
      <dgm:prSet/>
      <dgm:spPr/>
      <dgm:t>
        <a:bodyPr/>
        <a:lstStyle/>
        <a:p>
          <a:endParaRPr lang="ru-RU"/>
        </a:p>
      </dgm:t>
    </dgm:pt>
    <dgm:pt modelId="{85AB5183-8E53-4678-BE93-D4204E4C7974}" type="pres">
      <dgm:prSet presAssocID="{24ED306B-E4CE-4532-BD0C-0030349718E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5563CB-A5A5-408C-8D8D-CB1C9291D676}" type="pres">
      <dgm:prSet presAssocID="{0E911439-876D-4128-8DC5-00CBDDA2D952}" presName="linNode" presStyleCnt="0"/>
      <dgm:spPr/>
    </dgm:pt>
    <dgm:pt modelId="{0E1D756A-FA75-4DA6-93CA-767CB3D72936}" type="pres">
      <dgm:prSet presAssocID="{0E911439-876D-4128-8DC5-00CBDDA2D952}" presName="parentShp" presStyleLbl="node1" presStyleIdx="0" presStyleCnt="3" custScaleX="86683" custScaleY="994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2A743-5882-4AA4-8811-F814D12F898D}" type="pres">
      <dgm:prSet presAssocID="{0E911439-876D-4128-8DC5-00CBDDA2D952}" presName="childShp" presStyleLbl="bgAccFollowNode1" presStyleIdx="0" presStyleCnt="3" custScaleX="107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FE659B-EED2-4030-9545-79690C80FE9F}" type="pres">
      <dgm:prSet presAssocID="{CC9C8215-852E-455F-8257-EEF452D5BD09}" presName="spacing" presStyleCnt="0"/>
      <dgm:spPr/>
    </dgm:pt>
    <dgm:pt modelId="{BAB47675-376A-49D0-8A68-E810B9AA14A4}" type="pres">
      <dgm:prSet presAssocID="{7034CFE5-ADA4-4239-9457-55CA75154265}" presName="linNode" presStyleCnt="0"/>
      <dgm:spPr/>
    </dgm:pt>
    <dgm:pt modelId="{25616410-D6B2-4B7B-82B1-4F6BE012497A}" type="pres">
      <dgm:prSet presAssocID="{7034CFE5-ADA4-4239-9457-55CA75154265}" presName="parentShp" presStyleLbl="node1" presStyleIdx="1" presStyleCnt="3" custScaleX="86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DF5CBD-C2F4-44D2-8688-9BF9C2F0B121}" type="pres">
      <dgm:prSet presAssocID="{7034CFE5-ADA4-4239-9457-55CA75154265}" presName="childShp" presStyleLbl="bgAccFollowNode1" presStyleIdx="1" presStyleCnt="3" custScaleX="107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118AA-C1A9-4D4F-B2AF-05A28112F589}" type="pres">
      <dgm:prSet presAssocID="{3B479CC7-714D-4558-B80D-D9FAD49B24DE}" presName="spacing" presStyleCnt="0"/>
      <dgm:spPr/>
    </dgm:pt>
    <dgm:pt modelId="{49D02E22-91F5-4BCA-908E-8CD54C11264D}" type="pres">
      <dgm:prSet presAssocID="{EE72AF80-98BE-43A2-8D22-0EDF372FE421}" presName="linNode" presStyleCnt="0"/>
      <dgm:spPr/>
    </dgm:pt>
    <dgm:pt modelId="{056984DF-4730-4056-A2E1-AE8474B8366C}" type="pres">
      <dgm:prSet presAssocID="{EE72AF80-98BE-43A2-8D22-0EDF372FE421}" presName="parentShp" presStyleLbl="node1" presStyleIdx="2" presStyleCnt="3" custScaleX="86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9F4534-BB59-481F-97C4-27BC6E91A416}" type="pres">
      <dgm:prSet presAssocID="{EE72AF80-98BE-43A2-8D22-0EDF372FE421}" presName="childShp" presStyleLbl="bgAccFollowNode1" presStyleIdx="2" presStyleCnt="3" custScaleX="107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57D7BE-1616-4F3A-B6F2-88D69E4E2D8F}" type="presOf" srcId="{7034CFE5-ADA4-4239-9457-55CA75154265}" destId="{25616410-D6B2-4B7B-82B1-4F6BE012497A}" srcOrd="0" destOrd="0" presId="urn:microsoft.com/office/officeart/2005/8/layout/vList6"/>
    <dgm:cxn modelId="{865B0E35-60F7-4913-9BAC-C6635A0660C1}" srcId="{7034CFE5-ADA4-4239-9457-55CA75154265}" destId="{63E8EB3C-FA35-41E7-836D-140AD3EB9CC6}" srcOrd="1" destOrd="0" parTransId="{8E42C5C5-A4DE-4C9D-BA69-7B9BFE4BDA31}" sibTransId="{B1B7C4F9-2C8D-4A16-98D4-4486AFE6FB65}"/>
    <dgm:cxn modelId="{F9A78FC6-4977-4724-AA32-C8F58697693B}" type="presOf" srcId="{63E8EB3C-FA35-41E7-836D-140AD3EB9CC6}" destId="{80DF5CBD-C2F4-44D2-8688-9BF9C2F0B121}" srcOrd="0" destOrd="1" presId="urn:microsoft.com/office/officeart/2005/8/layout/vList6"/>
    <dgm:cxn modelId="{5578921B-E7D9-479A-96E0-8863C942C22E}" srcId="{0E911439-876D-4128-8DC5-00CBDDA2D952}" destId="{5D7B3F44-3D07-49EB-8922-90164ACDAA15}" srcOrd="0" destOrd="0" parTransId="{1CE8F8E2-3A63-4861-9FF5-8DDE75005676}" sibTransId="{897E10A5-A117-4576-A2A6-185E1047E77F}"/>
    <dgm:cxn modelId="{D7050CE4-7B1A-4A03-9F83-9AD1E33B3EB1}" srcId="{EE72AF80-98BE-43A2-8D22-0EDF372FE421}" destId="{CCE4AF78-D797-410E-A80A-B684A1A9D90B}" srcOrd="1" destOrd="0" parTransId="{28315E23-1D00-4657-85B7-DF677BE450B1}" sibTransId="{C81DCA6B-17C0-47CB-B2DC-E3A06E3601A7}"/>
    <dgm:cxn modelId="{AEBD3871-30E0-41E6-894C-9E96DCFE3530}" srcId="{24ED306B-E4CE-4532-BD0C-0030349718EC}" destId="{7034CFE5-ADA4-4239-9457-55CA75154265}" srcOrd="1" destOrd="0" parTransId="{6170EFA5-2ED9-46BE-BC5C-DE9C29BA581F}" sibTransId="{3B479CC7-714D-4558-B80D-D9FAD49B24DE}"/>
    <dgm:cxn modelId="{26C324FB-BFF9-482B-B22D-6C2816D0C9FD}" type="presOf" srcId="{EE72AF80-98BE-43A2-8D22-0EDF372FE421}" destId="{056984DF-4730-4056-A2E1-AE8474B8366C}" srcOrd="0" destOrd="0" presId="urn:microsoft.com/office/officeart/2005/8/layout/vList6"/>
    <dgm:cxn modelId="{FC8E93A2-3F85-4DBE-B5AB-E2CEDA4BD375}" type="presOf" srcId="{0E911439-876D-4128-8DC5-00CBDDA2D952}" destId="{0E1D756A-FA75-4DA6-93CA-767CB3D72936}" srcOrd="0" destOrd="0" presId="urn:microsoft.com/office/officeart/2005/8/layout/vList6"/>
    <dgm:cxn modelId="{C65BB83B-3DE9-4A1A-9825-F827B552E4EE}" type="presOf" srcId="{CCE4AF78-D797-410E-A80A-B684A1A9D90B}" destId="{EC9F4534-BB59-481F-97C4-27BC6E91A416}" srcOrd="0" destOrd="1" presId="urn:microsoft.com/office/officeart/2005/8/layout/vList6"/>
    <dgm:cxn modelId="{CAAFB4B5-8D97-4068-A17B-66EDC8004609}" type="presOf" srcId="{24ED306B-E4CE-4532-BD0C-0030349718EC}" destId="{85AB5183-8E53-4678-BE93-D4204E4C7974}" srcOrd="0" destOrd="0" presId="urn:microsoft.com/office/officeart/2005/8/layout/vList6"/>
    <dgm:cxn modelId="{2FE781F9-E79A-46C1-878F-BF091516CE03}" srcId="{7034CFE5-ADA4-4239-9457-55CA75154265}" destId="{274408F1-95B2-4E0C-B150-815BB637923B}" srcOrd="0" destOrd="0" parTransId="{2B7E475D-4B29-4C88-B76C-D10AFCEE6107}" sibTransId="{4AC57265-DFA9-4CD8-9C0F-5FFEF6A3B783}"/>
    <dgm:cxn modelId="{F08F9B5D-AE08-4BE1-A021-A907B16D914C}" type="presOf" srcId="{274408F1-95B2-4E0C-B150-815BB637923B}" destId="{80DF5CBD-C2F4-44D2-8688-9BF9C2F0B121}" srcOrd="0" destOrd="0" presId="urn:microsoft.com/office/officeart/2005/8/layout/vList6"/>
    <dgm:cxn modelId="{B1E7812E-E601-46E5-A701-344B18466F28}" srcId="{EE72AF80-98BE-43A2-8D22-0EDF372FE421}" destId="{92F75CB3-B2CD-4442-BE0F-96C747838799}" srcOrd="0" destOrd="0" parTransId="{7D08B3F0-DED6-47AF-B1A1-677AF48B5BDB}" sibTransId="{61F451AD-4A20-4714-8B9A-0B34364191DD}"/>
    <dgm:cxn modelId="{2F1E4F0E-1BEE-4F56-A67A-53F3D329DE06}" type="presOf" srcId="{92F75CB3-B2CD-4442-BE0F-96C747838799}" destId="{EC9F4534-BB59-481F-97C4-27BC6E91A416}" srcOrd="0" destOrd="0" presId="urn:microsoft.com/office/officeart/2005/8/layout/vList6"/>
    <dgm:cxn modelId="{31780755-959A-423D-8A58-4E6458A92F08}" type="presOf" srcId="{5D7B3F44-3D07-49EB-8922-90164ACDAA15}" destId="{A372A743-5882-4AA4-8811-F814D12F898D}" srcOrd="0" destOrd="0" presId="urn:microsoft.com/office/officeart/2005/8/layout/vList6"/>
    <dgm:cxn modelId="{2599EF6F-48D5-432E-A43D-C3A1808D4585}" srcId="{24ED306B-E4CE-4532-BD0C-0030349718EC}" destId="{EE72AF80-98BE-43A2-8D22-0EDF372FE421}" srcOrd="2" destOrd="0" parTransId="{2AEA68EE-1772-46A1-A1C1-00FBB31112C6}" sibTransId="{8F21663B-B165-4A0B-8BB3-B18A5FCEC25F}"/>
    <dgm:cxn modelId="{71004EEE-5B01-4546-8EC6-064BF208645F}" srcId="{24ED306B-E4CE-4532-BD0C-0030349718EC}" destId="{0E911439-876D-4128-8DC5-00CBDDA2D952}" srcOrd="0" destOrd="0" parTransId="{82A41D6B-94E8-4976-9E44-CB36E8FDF172}" sibTransId="{CC9C8215-852E-455F-8257-EEF452D5BD09}"/>
    <dgm:cxn modelId="{1059B06F-9524-4CC0-A998-782E49C705B7}" type="presParOf" srcId="{85AB5183-8E53-4678-BE93-D4204E4C7974}" destId="{DF5563CB-A5A5-408C-8D8D-CB1C9291D676}" srcOrd="0" destOrd="0" presId="urn:microsoft.com/office/officeart/2005/8/layout/vList6"/>
    <dgm:cxn modelId="{75857611-2577-45C0-8705-2B507CA7502F}" type="presParOf" srcId="{DF5563CB-A5A5-408C-8D8D-CB1C9291D676}" destId="{0E1D756A-FA75-4DA6-93CA-767CB3D72936}" srcOrd="0" destOrd="0" presId="urn:microsoft.com/office/officeart/2005/8/layout/vList6"/>
    <dgm:cxn modelId="{D85CEE12-FA37-4D7A-8673-9FCD439994A9}" type="presParOf" srcId="{DF5563CB-A5A5-408C-8D8D-CB1C9291D676}" destId="{A372A743-5882-4AA4-8811-F814D12F898D}" srcOrd="1" destOrd="0" presId="urn:microsoft.com/office/officeart/2005/8/layout/vList6"/>
    <dgm:cxn modelId="{541814A5-7E88-4901-8CBD-F62E785BB6A2}" type="presParOf" srcId="{85AB5183-8E53-4678-BE93-D4204E4C7974}" destId="{0DFE659B-EED2-4030-9545-79690C80FE9F}" srcOrd="1" destOrd="0" presId="urn:microsoft.com/office/officeart/2005/8/layout/vList6"/>
    <dgm:cxn modelId="{DF8DD9DE-03EC-4BD7-AA29-CC2C6305D92F}" type="presParOf" srcId="{85AB5183-8E53-4678-BE93-D4204E4C7974}" destId="{BAB47675-376A-49D0-8A68-E810B9AA14A4}" srcOrd="2" destOrd="0" presId="urn:microsoft.com/office/officeart/2005/8/layout/vList6"/>
    <dgm:cxn modelId="{A28F9817-A442-4755-886A-5A4FEBA46C8D}" type="presParOf" srcId="{BAB47675-376A-49D0-8A68-E810B9AA14A4}" destId="{25616410-D6B2-4B7B-82B1-4F6BE012497A}" srcOrd="0" destOrd="0" presId="urn:microsoft.com/office/officeart/2005/8/layout/vList6"/>
    <dgm:cxn modelId="{9A0CB03E-8007-47A2-8596-E7FEF9C1EC7D}" type="presParOf" srcId="{BAB47675-376A-49D0-8A68-E810B9AA14A4}" destId="{80DF5CBD-C2F4-44D2-8688-9BF9C2F0B121}" srcOrd="1" destOrd="0" presId="urn:microsoft.com/office/officeart/2005/8/layout/vList6"/>
    <dgm:cxn modelId="{A97BCF4A-CBFA-46B8-994F-A5BAFA6168EE}" type="presParOf" srcId="{85AB5183-8E53-4678-BE93-D4204E4C7974}" destId="{B98118AA-C1A9-4D4F-B2AF-05A28112F589}" srcOrd="3" destOrd="0" presId="urn:microsoft.com/office/officeart/2005/8/layout/vList6"/>
    <dgm:cxn modelId="{539C9DF6-A20B-4207-ADF6-093EC639AFFC}" type="presParOf" srcId="{85AB5183-8E53-4678-BE93-D4204E4C7974}" destId="{49D02E22-91F5-4BCA-908E-8CD54C11264D}" srcOrd="4" destOrd="0" presId="urn:microsoft.com/office/officeart/2005/8/layout/vList6"/>
    <dgm:cxn modelId="{4BEC0E6A-E99B-4F74-99C8-A8346C9335C6}" type="presParOf" srcId="{49D02E22-91F5-4BCA-908E-8CD54C11264D}" destId="{056984DF-4730-4056-A2E1-AE8474B8366C}" srcOrd="0" destOrd="0" presId="urn:microsoft.com/office/officeart/2005/8/layout/vList6"/>
    <dgm:cxn modelId="{88D3FD47-6261-4141-8260-A39FCE7B33D1}" type="presParOf" srcId="{49D02E22-91F5-4BCA-908E-8CD54C11264D}" destId="{EC9F4534-BB59-481F-97C4-27BC6E91A41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ED306B-E4CE-4532-BD0C-0030349718EC}" type="doc">
      <dgm:prSet loTypeId="urn:microsoft.com/office/officeart/2005/8/layout/vProcess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911439-876D-4128-8DC5-00CBDDA2D952}">
      <dgm:prSet custT="1"/>
      <dgm:spPr/>
      <dgm:t>
        <a:bodyPr/>
        <a:lstStyle/>
        <a:p>
          <a:r>
            <a:rPr lang="ru-RU" sz="2000" dirty="0" smtClean="0"/>
            <a:t>Заявления о предоставлении социальной услуги, на проведение фото/видео съемку</a:t>
          </a:r>
          <a:endParaRPr lang="ru-RU" sz="2000" dirty="0"/>
        </a:p>
      </dgm:t>
    </dgm:pt>
    <dgm:pt modelId="{82A41D6B-94E8-4976-9E44-CB36E8FDF172}" type="parTrans" cxnId="{71004EEE-5B01-4546-8EC6-064BF208645F}">
      <dgm:prSet/>
      <dgm:spPr/>
      <dgm:t>
        <a:bodyPr/>
        <a:lstStyle/>
        <a:p>
          <a:endParaRPr lang="ru-RU"/>
        </a:p>
      </dgm:t>
    </dgm:pt>
    <dgm:pt modelId="{CC9C8215-852E-455F-8257-EEF452D5BD09}" type="sibTrans" cxnId="{71004EEE-5B01-4546-8EC6-064BF208645F}">
      <dgm:prSet/>
      <dgm:spPr/>
      <dgm:t>
        <a:bodyPr/>
        <a:lstStyle/>
        <a:p>
          <a:endParaRPr lang="ru-RU"/>
        </a:p>
      </dgm:t>
    </dgm:pt>
    <dgm:pt modelId="{7034CFE5-ADA4-4239-9457-55CA75154265}">
      <dgm:prSet custT="1"/>
      <dgm:spPr/>
      <dgm:t>
        <a:bodyPr/>
        <a:lstStyle/>
        <a:p>
          <a:r>
            <a:rPr lang="ru-RU" sz="2000" dirty="0" smtClean="0"/>
            <a:t>Договор о сотрудничестве</a:t>
          </a:r>
          <a:endParaRPr lang="ru-RU" sz="2000" dirty="0"/>
        </a:p>
      </dgm:t>
    </dgm:pt>
    <dgm:pt modelId="{6170EFA5-2ED9-46BE-BC5C-DE9C29BA581F}" type="parTrans" cxnId="{AEBD3871-30E0-41E6-894C-9E96DCFE3530}">
      <dgm:prSet/>
      <dgm:spPr/>
      <dgm:t>
        <a:bodyPr/>
        <a:lstStyle/>
        <a:p>
          <a:endParaRPr lang="ru-RU"/>
        </a:p>
      </dgm:t>
    </dgm:pt>
    <dgm:pt modelId="{3B479CC7-714D-4558-B80D-D9FAD49B24DE}" type="sibTrans" cxnId="{AEBD3871-30E0-41E6-894C-9E96DCFE3530}">
      <dgm:prSet/>
      <dgm:spPr/>
      <dgm:t>
        <a:bodyPr/>
        <a:lstStyle/>
        <a:p>
          <a:endParaRPr lang="ru-RU"/>
        </a:p>
      </dgm:t>
    </dgm:pt>
    <dgm:pt modelId="{EE72AF80-98BE-43A2-8D22-0EDF372FE421}">
      <dgm:prSet custT="1"/>
      <dgm:spPr/>
      <dgm:t>
        <a:bodyPr/>
        <a:lstStyle/>
        <a:p>
          <a:r>
            <a:rPr lang="ru-RU" sz="2000" dirty="0" smtClean="0"/>
            <a:t>Паспорт законного представителя, на ребенка: свидетельство о рождении/паспорт, МСЭ, ИПРА и др.</a:t>
          </a:r>
          <a:endParaRPr lang="ru-RU" sz="2000" dirty="0"/>
        </a:p>
      </dgm:t>
    </dgm:pt>
    <dgm:pt modelId="{2AEA68EE-1772-46A1-A1C1-00FBB31112C6}" type="parTrans" cxnId="{2599EF6F-48D5-432E-A43D-C3A1808D4585}">
      <dgm:prSet/>
      <dgm:spPr/>
      <dgm:t>
        <a:bodyPr/>
        <a:lstStyle/>
        <a:p>
          <a:endParaRPr lang="ru-RU"/>
        </a:p>
      </dgm:t>
    </dgm:pt>
    <dgm:pt modelId="{8F21663B-B165-4A0B-8BB3-B18A5FCEC25F}" type="sibTrans" cxnId="{2599EF6F-48D5-432E-A43D-C3A1808D4585}">
      <dgm:prSet/>
      <dgm:spPr/>
      <dgm:t>
        <a:bodyPr/>
        <a:lstStyle/>
        <a:p>
          <a:endParaRPr lang="ru-RU"/>
        </a:p>
      </dgm:t>
    </dgm:pt>
    <dgm:pt modelId="{B627E851-1A10-4BAF-BBC9-A411D8E1A0A9}">
      <dgm:prSet custT="1"/>
      <dgm:spPr/>
      <dgm:t>
        <a:bodyPr/>
        <a:lstStyle/>
        <a:p>
          <a:r>
            <a:rPr lang="ru-RU" sz="2000" dirty="0" smtClean="0"/>
            <a:t>Паспорт семьи, воспитывающей ребенка-инвалида</a:t>
          </a:r>
          <a:endParaRPr lang="ru-RU" sz="2000" dirty="0"/>
        </a:p>
      </dgm:t>
    </dgm:pt>
    <dgm:pt modelId="{28D0E86E-1254-4DB8-8B1F-E0654DE416F5}" type="parTrans" cxnId="{F0D34F1A-EE1A-4104-80A6-02B1A50DDCDD}">
      <dgm:prSet/>
      <dgm:spPr/>
      <dgm:t>
        <a:bodyPr/>
        <a:lstStyle/>
        <a:p>
          <a:endParaRPr lang="ru-RU"/>
        </a:p>
      </dgm:t>
    </dgm:pt>
    <dgm:pt modelId="{D63436C4-A3DA-40FA-ABEC-C2F42BC77691}" type="sibTrans" cxnId="{F0D34F1A-EE1A-4104-80A6-02B1A50DDCDD}">
      <dgm:prSet/>
      <dgm:spPr/>
      <dgm:t>
        <a:bodyPr/>
        <a:lstStyle/>
        <a:p>
          <a:endParaRPr lang="ru-RU"/>
        </a:p>
      </dgm:t>
    </dgm:pt>
    <dgm:pt modelId="{9266694C-55CF-4E27-B4F3-DECA02F7343D}">
      <dgm:prSet custT="1"/>
      <dgm:spPr/>
      <dgm:t>
        <a:bodyPr/>
        <a:lstStyle/>
        <a:p>
          <a:r>
            <a:rPr lang="ru-RU" sz="2000" dirty="0" smtClean="0"/>
            <a:t>Личное</a:t>
          </a:r>
          <a:r>
            <a:rPr lang="ru-RU" sz="2000" baseline="0" dirty="0" smtClean="0"/>
            <a:t> дело</a:t>
          </a:r>
          <a:endParaRPr lang="ru-RU" sz="2000" dirty="0"/>
        </a:p>
      </dgm:t>
    </dgm:pt>
    <dgm:pt modelId="{228D007A-2D47-421F-B145-32F79D5C5E7A}" type="parTrans" cxnId="{0D8703D1-77EA-4347-B355-36F206002717}">
      <dgm:prSet/>
      <dgm:spPr/>
      <dgm:t>
        <a:bodyPr/>
        <a:lstStyle/>
        <a:p>
          <a:endParaRPr lang="ru-RU"/>
        </a:p>
      </dgm:t>
    </dgm:pt>
    <dgm:pt modelId="{C58F9EC4-E901-483E-8F6D-95B986322EE0}" type="sibTrans" cxnId="{0D8703D1-77EA-4347-B355-36F206002717}">
      <dgm:prSet/>
      <dgm:spPr/>
      <dgm:t>
        <a:bodyPr/>
        <a:lstStyle/>
        <a:p>
          <a:endParaRPr lang="ru-RU"/>
        </a:p>
      </dgm:t>
    </dgm:pt>
    <dgm:pt modelId="{33B0F011-9618-44E7-B7BF-BFB8D01B5B05}" type="pres">
      <dgm:prSet presAssocID="{24ED306B-E4CE-4532-BD0C-0030349718E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E3360E-B27E-4FF8-BBB4-B6B55BF62A4F}" type="pres">
      <dgm:prSet presAssocID="{24ED306B-E4CE-4532-BD0C-0030349718EC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52B2D880-2F13-4C76-9BE4-24B510B6C3A1}" type="pres">
      <dgm:prSet presAssocID="{24ED306B-E4CE-4532-BD0C-0030349718EC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35E36-63E0-4D40-800E-211DB1EEDB33}" type="pres">
      <dgm:prSet presAssocID="{24ED306B-E4CE-4532-BD0C-0030349718EC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A8A4E-750F-4AA8-9B61-2C43C0C3D4E8}" type="pres">
      <dgm:prSet presAssocID="{24ED306B-E4CE-4532-BD0C-0030349718EC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9F3DD-1A91-4FC5-AA57-560412673E91}" type="pres">
      <dgm:prSet presAssocID="{24ED306B-E4CE-4532-BD0C-0030349718EC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E99E0-B1EA-419B-9608-EDBCF5F65966}" type="pres">
      <dgm:prSet presAssocID="{24ED306B-E4CE-4532-BD0C-0030349718EC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2F8C27-1E43-4C83-AB0C-EA50EE761BDB}" type="pres">
      <dgm:prSet presAssocID="{24ED306B-E4CE-4532-BD0C-0030349718EC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75B0CC-79FD-4AFD-8DB2-5A0F1DE5BD3D}" type="pres">
      <dgm:prSet presAssocID="{24ED306B-E4CE-4532-BD0C-0030349718EC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A3243-7B0F-48C0-8636-B98BA2DDBD28}" type="pres">
      <dgm:prSet presAssocID="{24ED306B-E4CE-4532-BD0C-0030349718EC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4AA029-A1B3-43E6-BD1A-4D3CDBB2130A}" type="pres">
      <dgm:prSet presAssocID="{24ED306B-E4CE-4532-BD0C-0030349718EC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F42A9B-9573-4BF0-9E7A-92F9C00B791B}" type="pres">
      <dgm:prSet presAssocID="{24ED306B-E4CE-4532-BD0C-0030349718EC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94A0A-3A21-4275-A1BF-4488752EB2C2}" type="pres">
      <dgm:prSet presAssocID="{24ED306B-E4CE-4532-BD0C-0030349718EC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B9B7E-2C54-4F8C-A15A-19FC20567047}" type="pres">
      <dgm:prSet presAssocID="{24ED306B-E4CE-4532-BD0C-0030349718EC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3E062-83C2-4F58-A61F-542326932B5A}" type="pres">
      <dgm:prSet presAssocID="{24ED306B-E4CE-4532-BD0C-0030349718EC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1F1D4A-9B7F-4B42-B1A0-D5014508B6EA}" type="pres">
      <dgm:prSet presAssocID="{24ED306B-E4CE-4532-BD0C-0030349718EC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3DE867-3F43-457B-8420-77FEC1B8E74C}" type="presOf" srcId="{B627E851-1A10-4BAF-BBC9-A411D8E1A0A9}" destId="{3549F3DD-1A91-4FC5-AA57-560412673E91}" srcOrd="0" destOrd="0" presId="urn:microsoft.com/office/officeart/2005/8/layout/vProcess5"/>
    <dgm:cxn modelId="{AEBD3871-30E0-41E6-894C-9E96DCFE3530}" srcId="{24ED306B-E4CE-4532-BD0C-0030349718EC}" destId="{7034CFE5-ADA4-4239-9457-55CA75154265}" srcOrd="1" destOrd="0" parTransId="{6170EFA5-2ED9-46BE-BC5C-DE9C29BA581F}" sibTransId="{3B479CC7-714D-4558-B80D-D9FAD49B24DE}"/>
    <dgm:cxn modelId="{1E11295D-8B7B-4C58-A7D4-D15E0046D1EB}" type="presOf" srcId="{8F21663B-B165-4A0B-8BB3-B18A5FCEC25F}" destId="{250A3243-7B0F-48C0-8636-B98BA2DDBD28}" srcOrd="0" destOrd="0" presId="urn:microsoft.com/office/officeart/2005/8/layout/vProcess5"/>
    <dgm:cxn modelId="{F1EBF64B-CF55-43FC-9D33-CB7B3ACEB36F}" type="presOf" srcId="{24ED306B-E4CE-4532-BD0C-0030349718EC}" destId="{33B0F011-9618-44E7-B7BF-BFB8D01B5B05}" srcOrd="0" destOrd="0" presId="urn:microsoft.com/office/officeart/2005/8/layout/vProcess5"/>
    <dgm:cxn modelId="{E3C6E856-D97B-4D7A-B24D-67DFF1699D1E}" type="presOf" srcId="{7034CFE5-ADA4-4239-9457-55CA75154265}" destId="{CD794A0A-3A21-4275-A1BF-4488752EB2C2}" srcOrd="1" destOrd="0" presId="urn:microsoft.com/office/officeart/2005/8/layout/vProcess5"/>
    <dgm:cxn modelId="{CCE83030-2F90-473A-B993-6D67EDF71C21}" type="presOf" srcId="{EE72AF80-98BE-43A2-8D22-0EDF372FE421}" destId="{19DB9B7E-2C54-4F8C-A15A-19FC20567047}" srcOrd="1" destOrd="0" presId="urn:microsoft.com/office/officeart/2005/8/layout/vProcess5"/>
    <dgm:cxn modelId="{97702FE8-66EE-41D8-AB43-BF83856CD558}" type="presOf" srcId="{CC9C8215-852E-455F-8257-EEF452D5BD09}" destId="{F42F8C27-1E43-4C83-AB0C-EA50EE761BDB}" srcOrd="0" destOrd="0" presId="urn:microsoft.com/office/officeart/2005/8/layout/vProcess5"/>
    <dgm:cxn modelId="{ADDDBC7F-2E14-4B12-8EF4-A11E00AE45AC}" type="presOf" srcId="{9266694C-55CF-4E27-B4F3-DECA02F7343D}" destId="{8FBE99E0-B1EA-419B-9608-EDBCF5F65966}" srcOrd="0" destOrd="0" presId="urn:microsoft.com/office/officeart/2005/8/layout/vProcess5"/>
    <dgm:cxn modelId="{A945F52E-5615-499A-AD2A-F57943E3DC79}" type="presOf" srcId="{B627E851-1A10-4BAF-BBC9-A411D8E1A0A9}" destId="{9083E062-83C2-4F58-A61F-542326932B5A}" srcOrd="1" destOrd="0" presId="urn:microsoft.com/office/officeart/2005/8/layout/vProcess5"/>
    <dgm:cxn modelId="{573238CF-F308-483F-9A60-817CB79A6FFD}" type="presOf" srcId="{0E911439-876D-4128-8DC5-00CBDDA2D952}" destId="{24F42A9B-9573-4BF0-9E7A-92F9C00B791B}" srcOrd="1" destOrd="0" presId="urn:microsoft.com/office/officeart/2005/8/layout/vProcess5"/>
    <dgm:cxn modelId="{86F5633D-E612-421B-8411-67BD0020E8BE}" type="presOf" srcId="{EE72AF80-98BE-43A2-8D22-0EDF372FE421}" destId="{4D7A8A4E-750F-4AA8-9B61-2C43C0C3D4E8}" srcOrd="0" destOrd="0" presId="urn:microsoft.com/office/officeart/2005/8/layout/vProcess5"/>
    <dgm:cxn modelId="{2EB02B7C-7924-4B9E-854D-7C1B433332B2}" type="presOf" srcId="{9266694C-55CF-4E27-B4F3-DECA02F7343D}" destId="{161F1D4A-9B7F-4B42-B1A0-D5014508B6EA}" srcOrd="1" destOrd="0" presId="urn:microsoft.com/office/officeart/2005/8/layout/vProcess5"/>
    <dgm:cxn modelId="{DFADF23A-356A-4669-82E6-F2567C40E9AC}" type="presOf" srcId="{7034CFE5-ADA4-4239-9457-55CA75154265}" destId="{99B35E36-63E0-4D40-800E-211DB1EEDB33}" srcOrd="0" destOrd="0" presId="urn:microsoft.com/office/officeart/2005/8/layout/vProcess5"/>
    <dgm:cxn modelId="{40B91F27-A7B6-4FA6-8F88-A39CEDE52C31}" type="presOf" srcId="{D63436C4-A3DA-40FA-ABEC-C2F42BC77691}" destId="{A44AA029-A1B3-43E6-BD1A-4D3CDBB2130A}" srcOrd="0" destOrd="0" presId="urn:microsoft.com/office/officeart/2005/8/layout/vProcess5"/>
    <dgm:cxn modelId="{2599EF6F-48D5-432E-A43D-C3A1808D4585}" srcId="{24ED306B-E4CE-4532-BD0C-0030349718EC}" destId="{EE72AF80-98BE-43A2-8D22-0EDF372FE421}" srcOrd="2" destOrd="0" parTransId="{2AEA68EE-1772-46A1-A1C1-00FBB31112C6}" sibTransId="{8F21663B-B165-4A0B-8BB3-B18A5FCEC25F}"/>
    <dgm:cxn modelId="{8EC380D9-111D-49DC-96B7-A562B5A174B1}" type="presOf" srcId="{0E911439-876D-4128-8DC5-00CBDDA2D952}" destId="{52B2D880-2F13-4C76-9BE4-24B510B6C3A1}" srcOrd="0" destOrd="0" presId="urn:microsoft.com/office/officeart/2005/8/layout/vProcess5"/>
    <dgm:cxn modelId="{9DA34860-86ED-4B50-B692-48CAF8A127B8}" type="presOf" srcId="{3B479CC7-714D-4558-B80D-D9FAD49B24DE}" destId="{2975B0CC-79FD-4AFD-8DB2-5A0F1DE5BD3D}" srcOrd="0" destOrd="0" presId="urn:microsoft.com/office/officeart/2005/8/layout/vProcess5"/>
    <dgm:cxn modelId="{0D8703D1-77EA-4347-B355-36F206002717}" srcId="{24ED306B-E4CE-4532-BD0C-0030349718EC}" destId="{9266694C-55CF-4E27-B4F3-DECA02F7343D}" srcOrd="4" destOrd="0" parTransId="{228D007A-2D47-421F-B145-32F79D5C5E7A}" sibTransId="{C58F9EC4-E901-483E-8F6D-95B986322EE0}"/>
    <dgm:cxn modelId="{71004EEE-5B01-4546-8EC6-064BF208645F}" srcId="{24ED306B-E4CE-4532-BD0C-0030349718EC}" destId="{0E911439-876D-4128-8DC5-00CBDDA2D952}" srcOrd="0" destOrd="0" parTransId="{82A41D6B-94E8-4976-9E44-CB36E8FDF172}" sibTransId="{CC9C8215-852E-455F-8257-EEF452D5BD09}"/>
    <dgm:cxn modelId="{F0D34F1A-EE1A-4104-80A6-02B1A50DDCDD}" srcId="{24ED306B-E4CE-4532-BD0C-0030349718EC}" destId="{B627E851-1A10-4BAF-BBC9-A411D8E1A0A9}" srcOrd="3" destOrd="0" parTransId="{28D0E86E-1254-4DB8-8B1F-E0654DE416F5}" sibTransId="{D63436C4-A3DA-40FA-ABEC-C2F42BC77691}"/>
    <dgm:cxn modelId="{E4841997-F0A9-4703-B4C0-0BEB095BBC9C}" type="presParOf" srcId="{33B0F011-9618-44E7-B7BF-BFB8D01B5B05}" destId="{B4E3360E-B27E-4FF8-BBB4-B6B55BF62A4F}" srcOrd="0" destOrd="0" presId="urn:microsoft.com/office/officeart/2005/8/layout/vProcess5"/>
    <dgm:cxn modelId="{F06B5DFA-26E1-4905-B7A9-0E22DD8A5E72}" type="presParOf" srcId="{33B0F011-9618-44E7-B7BF-BFB8D01B5B05}" destId="{52B2D880-2F13-4C76-9BE4-24B510B6C3A1}" srcOrd="1" destOrd="0" presId="urn:microsoft.com/office/officeart/2005/8/layout/vProcess5"/>
    <dgm:cxn modelId="{3EA96412-0DDC-4347-B437-3D15DF6B237B}" type="presParOf" srcId="{33B0F011-9618-44E7-B7BF-BFB8D01B5B05}" destId="{99B35E36-63E0-4D40-800E-211DB1EEDB33}" srcOrd="2" destOrd="0" presId="urn:microsoft.com/office/officeart/2005/8/layout/vProcess5"/>
    <dgm:cxn modelId="{82D9A47A-4486-4CEE-8EA1-7BD9E3092E57}" type="presParOf" srcId="{33B0F011-9618-44E7-B7BF-BFB8D01B5B05}" destId="{4D7A8A4E-750F-4AA8-9B61-2C43C0C3D4E8}" srcOrd="3" destOrd="0" presId="urn:microsoft.com/office/officeart/2005/8/layout/vProcess5"/>
    <dgm:cxn modelId="{F0712782-A96C-4E83-BEE8-1432F411933F}" type="presParOf" srcId="{33B0F011-9618-44E7-B7BF-BFB8D01B5B05}" destId="{3549F3DD-1A91-4FC5-AA57-560412673E91}" srcOrd="4" destOrd="0" presId="urn:microsoft.com/office/officeart/2005/8/layout/vProcess5"/>
    <dgm:cxn modelId="{4C5EC522-AD48-44DC-89A4-9C529A340494}" type="presParOf" srcId="{33B0F011-9618-44E7-B7BF-BFB8D01B5B05}" destId="{8FBE99E0-B1EA-419B-9608-EDBCF5F65966}" srcOrd="5" destOrd="0" presId="urn:microsoft.com/office/officeart/2005/8/layout/vProcess5"/>
    <dgm:cxn modelId="{E8195092-F428-4C86-86D3-604F772F7436}" type="presParOf" srcId="{33B0F011-9618-44E7-B7BF-BFB8D01B5B05}" destId="{F42F8C27-1E43-4C83-AB0C-EA50EE761BDB}" srcOrd="6" destOrd="0" presId="urn:microsoft.com/office/officeart/2005/8/layout/vProcess5"/>
    <dgm:cxn modelId="{9F33B9E8-D412-47ED-8BA9-3DB0501A46D9}" type="presParOf" srcId="{33B0F011-9618-44E7-B7BF-BFB8D01B5B05}" destId="{2975B0CC-79FD-4AFD-8DB2-5A0F1DE5BD3D}" srcOrd="7" destOrd="0" presId="urn:microsoft.com/office/officeart/2005/8/layout/vProcess5"/>
    <dgm:cxn modelId="{507ADE9B-C377-4092-9FA2-ECB8DBD6FA2B}" type="presParOf" srcId="{33B0F011-9618-44E7-B7BF-BFB8D01B5B05}" destId="{250A3243-7B0F-48C0-8636-B98BA2DDBD28}" srcOrd="8" destOrd="0" presId="urn:microsoft.com/office/officeart/2005/8/layout/vProcess5"/>
    <dgm:cxn modelId="{48EFB008-2D77-4C21-A9C7-FC2DE9E4F23D}" type="presParOf" srcId="{33B0F011-9618-44E7-B7BF-BFB8D01B5B05}" destId="{A44AA029-A1B3-43E6-BD1A-4D3CDBB2130A}" srcOrd="9" destOrd="0" presId="urn:microsoft.com/office/officeart/2005/8/layout/vProcess5"/>
    <dgm:cxn modelId="{674C44F4-D1FD-4165-858D-2AD5D30CC787}" type="presParOf" srcId="{33B0F011-9618-44E7-B7BF-BFB8D01B5B05}" destId="{24F42A9B-9573-4BF0-9E7A-92F9C00B791B}" srcOrd="10" destOrd="0" presId="urn:microsoft.com/office/officeart/2005/8/layout/vProcess5"/>
    <dgm:cxn modelId="{19EBC407-2BD1-43BE-A1D9-D485161EC143}" type="presParOf" srcId="{33B0F011-9618-44E7-B7BF-BFB8D01B5B05}" destId="{CD794A0A-3A21-4275-A1BF-4488752EB2C2}" srcOrd="11" destOrd="0" presId="urn:microsoft.com/office/officeart/2005/8/layout/vProcess5"/>
    <dgm:cxn modelId="{9025C7BB-DA3A-4C68-AB7E-EB43EC60E0DE}" type="presParOf" srcId="{33B0F011-9618-44E7-B7BF-BFB8D01B5B05}" destId="{19DB9B7E-2C54-4F8C-A15A-19FC20567047}" srcOrd="12" destOrd="0" presId="urn:microsoft.com/office/officeart/2005/8/layout/vProcess5"/>
    <dgm:cxn modelId="{44DC5D31-A324-416B-BDC8-00B707E44635}" type="presParOf" srcId="{33B0F011-9618-44E7-B7BF-BFB8D01B5B05}" destId="{9083E062-83C2-4F58-A61F-542326932B5A}" srcOrd="13" destOrd="0" presId="urn:microsoft.com/office/officeart/2005/8/layout/vProcess5"/>
    <dgm:cxn modelId="{895DF8D9-71EA-46F9-8F54-5531071FC5CA}" type="presParOf" srcId="{33B0F011-9618-44E7-B7BF-BFB8D01B5B05}" destId="{161F1D4A-9B7F-4B42-B1A0-D5014508B6E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ED306B-E4CE-4532-BD0C-0030349718EC}" type="doc">
      <dgm:prSet loTypeId="urn:microsoft.com/office/officeart/2005/8/layout/vProcess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C02466-035C-4540-8EFD-AED699F0981B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Диагностический этап. </a:t>
          </a:r>
        </a:p>
        <a:p>
          <a:r>
            <a:rPr lang="ru-RU" sz="1700" dirty="0" smtClean="0">
              <a:solidFill>
                <a:schemeClr val="tx1"/>
              </a:solidFill>
            </a:rPr>
            <a:t>Тестирование сотрудников на определение тревожности, эмоционального выгорания, тестирование групп на определение психологического климата в коллективе, наблюдение</a:t>
          </a:r>
          <a:endParaRPr lang="ru-RU" sz="1700" dirty="0">
            <a:solidFill>
              <a:schemeClr val="tx1"/>
            </a:solidFill>
          </a:endParaRPr>
        </a:p>
      </dgm:t>
    </dgm:pt>
    <dgm:pt modelId="{56DBF79D-B305-4FD6-B1BF-D44EC2EB5112}" type="parTrans" cxnId="{45991CEE-F03C-40B1-ACCE-E3C9AEAD57F6}">
      <dgm:prSet/>
      <dgm:spPr/>
      <dgm:t>
        <a:bodyPr/>
        <a:lstStyle/>
        <a:p>
          <a:endParaRPr lang="ru-RU"/>
        </a:p>
      </dgm:t>
    </dgm:pt>
    <dgm:pt modelId="{F1818323-A9DB-43D4-B056-D2FE99A4103B}" type="sibTrans" cxnId="{45991CEE-F03C-40B1-ACCE-E3C9AEAD57F6}">
      <dgm:prSet/>
      <dgm:spPr/>
      <dgm:t>
        <a:bodyPr/>
        <a:lstStyle/>
        <a:p>
          <a:endParaRPr lang="ru-RU"/>
        </a:p>
      </dgm:t>
    </dgm:pt>
    <dgm:pt modelId="{E82E0117-7E5E-4AD6-B7C2-2B6880A0DD9C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Профилактический этап. </a:t>
          </a:r>
        </a:p>
        <a:p>
          <a:r>
            <a:rPr lang="ru-RU" sz="1700" dirty="0" smtClean="0">
              <a:solidFill>
                <a:schemeClr val="tx1"/>
              </a:solidFill>
            </a:rPr>
            <a:t>Проведение лекций, бесед, тренингов, направленных на профилактику профессионального выгорания</a:t>
          </a:r>
          <a:endParaRPr lang="ru-RU" sz="1700" dirty="0">
            <a:solidFill>
              <a:schemeClr val="tx1"/>
            </a:solidFill>
          </a:endParaRPr>
        </a:p>
      </dgm:t>
    </dgm:pt>
    <dgm:pt modelId="{D2B3EAF0-AECC-4D9A-8825-C5E0150CB11F}" type="parTrans" cxnId="{11965656-21CD-4462-8182-5B040B59D6EF}">
      <dgm:prSet/>
      <dgm:spPr/>
      <dgm:t>
        <a:bodyPr/>
        <a:lstStyle/>
        <a:p>
          <a:endParaRPr lang="ru-RU"/>
        </a:p>
      </dgm:t>
    </dgm:pt>
    <dgm:pt modelId="{C72E023B-DB5E-4DF9-AB4E-813EBB5DE675}" type="sibTrans" cxnId="{11965656-21CD-4462-8182-5B040B59D6EF}">
      <dgm:prSet/>
      <dgm:spPr/>
      <dgm:t>
        <a:bodyPr/>
        <a:lstStyle/>
        <a:p>
          <a:endParaRPr lang="ru-RU"/>
        </a:p>
      </dgm:t>
    </dgm:pt>
    <dgm:pt modelId="{4D5B27BB-8AAC-425E-A8DB-D703F29B63A8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Коррекционный этап. </a:t>
          </a:r>
        </a:p>
        <a:p>
          <a:r>
            <a:rPr lang="ru-RU" sz="1700" dirty="0" smtClean="0">
              <a:solidFill>
                <a:schemeClr val="tx1"/>
              </a:solidFill>
            </a:rPr>
            <a:t>По результатам исследования, формируется индивидуальная программа по работе с малыми группами, и может включать: групповые и индивидуальные консультации, тренинги, мероприятия, направленные на улучшение психологического климата и сплочения коллектива</a:t>
          </a:r>
          <a:endParaRPr lang="ru-RU" sz="1700" dirty="0">
            <a:solidFill>
              <a:schemeClr val="tx1"/>
            </a:solidFill>
          </a:endParaRPr>
        </a:p>
      </dgm:t>
    </dgm:pt>
    <dgm:pt modelId="{189CAD45-C964-4471-BF49-27A45252F94C}" type="parTrans" cxnId="{C3BA2004-8D8E-4841-92B0-27F5AF14EC98}">
      <dgm:prSet/>
      <dgm:spPr/>
      <dgm:t>
        <a:bodyPr/>
        <a:lstStyle/>
        <a:p>
          <a:endParaRPr lang="ru-RU"/>
        </a:p>
      </dgm:t>
    </dgm:pt>
    <dgm:pt modelId="{2D8B5C77-AF1D-44B7-A72D-FD7CE8BBB8FE}" type="sibTrans" cxnId="{C3BA2004-8D8E-4841-92B0-27F5AF14EC98}">
      <dgm:prSet/>
      <dgm:spPr/>
      <dgm:t>
        <a:bodyPr/>
        <a:lstStyle/>
        <a:p>
          <a:endParaRPr lang="ru-RU"/>
        </a:p>
      </dgm:t>
    </dgm:pt>
    <dgm:pt modelId="{33B0F011-9618-44E7-B7BF-BFB8D01B5B05}" type="pres">
      <dgm:prSet presAssocID="{24ED306B-E4CE-4532-BD0C-0030349718E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E3360E-B27E-4FF8-BBB4-B6B55BF62A4F}" type="pres">
      <dgm:prSet presAssocID="{24ED306B-E4CE-4532-BD0C-0030349718EC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984BECCC-0158-4C21-BD86-ACF581BEDFE8}" type="pres">
      <dgm:prSet presAssocID="{24ED306B-E4CE-4532-BD0C-0030349718EC}" presName="ThreeNodes_1" presStyleLbl="node1" presStyleIdx="0" presStyleCnt="3" custScaleX="117647" custLinFactNeighborX="8822" custLinFactNeighborY="62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33D80-EC3A-4BF1-8AD1-307F20A5F9A0}" type="pres">
      <dgm:prSet presAssocID="{24ED306B-E4CE-4532-BD0C-0030349718EC}" presName="ThreeNodes_2" presStyleLbl="node1" presStyleIdx="1" presStyleCnt="3" custScaleX="117640" custScaleY="80244" custLinFactNeighborX="349" custLinFactNeighborY="-7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D4782-4D97-4B4F-BFCF-F640653E4FD3}" type="pres">
      <dgm:prSet presAssocID="{24ED306B-E4CE-4532-BD0C-0030349718EC}" presName="ThreeNodes_3" presStyleLbl="node1" presStyleIdx="2" presStyleCnt="3" custScaleX="117640" custScaleY="125071" custLinFactNeighborX="-8205" custLinFactNeighborY="-72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30C157-0C56-4036-BDCD-B15E29DED52D}" type="pres">
      <dgm:prSet presAssocID="{24ED306B-E4CE-4532-BD0C-0030349718E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72F8B0-5842-4168-9422-1144B9FCD28A}" type="pres">
      <dgm:prSet presAssocID="{24ED306B-E4CE-4532-BD0C-0030349718E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82C45-06BC-46ED-9B91-E88AFC12193F}" type="pres">
      <dgm:prSet presAssocID="{24ED306B-E4CE-4532-BD0C-0030349718E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4A2F9-ACAB-4BE6-B9FC-0006AF3476E9}" type="pres">
      <dgm:prSet presAssocID="{24ED306B-E4CE-4532-BD0C-0030349718E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F0B379-BB64-4BA9-8E63-62932888228B}" type="pres">
      <dgm:prSet presAssocID="{24ED306B-E4CE-4532-BD0C-0030349718E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0A4437-E0B0-434A-9878-8BFA8E44FE2C}" type="presOf" srcId="{42C02466-035C-4540-8EFD-AED699F0981B}" destId="{984BECCC-0158-4C21-BD86-ACF581BEDFE8}" srcOrd="0" destOrd="0" presId="urn:microsoft.com/office/officeart/2005/8/layout/vProcess5"/>
    <dgm:cxn modelId="{15D830DF-258E-487F-B0D5-BDBD94A3E9F3}" type="presOf" srcId="{E82E0117-7E5E-4AD6-B7C2-2B6880A0DD9C}" destId="{5DB4A2F9-ACAB-4BE6-B9FC-0006AF3476E9}" srcOrd="1" destOrd="0" presId="urn:microsoft.com/office/officeart/2005/8/layout/vProcess5"/>
    <dgm:cxn modelId="{479C6517-2984-4882-B9AA-0DAE2F6CC12B}" type="presOf" srcId="{4D5B27BB-8AAC-425E-A8DB-D703F29B63A8}" destId="{64BD4782-4D97-4B4F-BFCF-F640653E4FD3}" srcOrd="0" destOrd="0" presId="urn:microsoft.com/office/officeart/2005/8/layout/vProcess5"/>
    <dgm:cxn modelId="{8F4BD24C-36EF-4C8E-A257-0D74104C537B}" type="presOf" srcId="{4D5B27BB-8AAC-425E-A8DB-D703F29B63A8}" destId="{5FF0B379-BB64-4BA9-8E63-62932888228B}" srcOrd="1" destOrd="0" presId="urn:microsoft.com/office/officeart/2005/8/layout/vProcess5"/>
    <dgm:cxn modelId="{2494DB44-7013-444F-8DE4-17DC8F1E8AF3}" type="presOf" srcId="{E82E0117-7E5E-4AD6-B7C2-2B6880A0DD9C}" destId="{29C33D80-EC3A-4BF1-8AD1-307F20A5F9A0}" srcOrd="0" destOrd="0" presId="urn:microsoft.com/office/officeart/2005/8/layout/vProcess5"/>
    <dgm:cxn modelId="{11AA6C54-858B-4FA0-A47D-8A0D762055E8}" type="presOf" srcId="{F1818323-A9DB-43D4-B056-D2FE99A4103B}" destId="{DC30C157-0C56-4036-BDCD-B15E29DED52D}" srcOrd="0" destOrd="0" presId="urn:microsoft.com/office/officeart/2005/8/layout/vProcess5"/>
    <dgm:cxn modelId="{C3BA2004-8D8E-4841-92B0-27F5AF14EC98}" srcId="{24ED306B-E4CE-4532-BD0C-0030349718EC}" destId="{4D5B27BB-8AAC-425E-A8DB-D703F29B63A8}" srcOrd="2" destOrd="0" parTransId="{189CAD45-C964-4471-BF49-27A45252F94C}" sibTransId="{2D8B5C77-AF1D-44B7-A72D-FD7CE8BBB8FE}"/>
    <dgm:cxn modelId="{45991CEE-F03C-40B1-ACCE-E3C9AEAD57F6}" srcId="{24ED306B-E4CE-4532-BD0C-0030349718EC}" destId="{42C02466-035C-4540-8EFD-AED699F0981B}" srcOrd="0" destOrd="0" parTransId="{56DBF79D-B305-4FD6-B1BF-D44EC2EB5112}" sibTransId="{F1818323-A9DB-43D4-B056-D2FE99A4103B}"/>
    <dgm:cxn modelId="{30D49D5E-9C2A-4C1D-9D5F-2FC9077B507F}" type="presOf" srcId="{C72E023B-DB5E-4DF9-AB4E-813EBB5DE675}" destId="{3372F8B0-5842-4168-9422-1144B9FCD28A}" srcOrd="0" destOrd="0" presId="urn:microsoft.com/office/officeart/2005/8/layout/vProcess5"/>
    <dgm:cxn modelId="{985A4A2D-BABA-4428-A07A-4A707610E32B}" type="presOf" srcId="{42C02466-035C-4540-8EFD-AED699F0981B}" destId="{52582C45-06BC-46ED-9B91-E88AFC12193F}" srcOrd="1" destOrd="0" presId="urn:microsoft.com/office/officeart/2005/8/layout/vProcess5"/>
    <dgm:cxn modelId="{11965656-21CD-4462-8182-5B040B59D6EF}" srcId="{24ED306B-E4CE-4532-BD0C-0030349718EC}" destId="{E82E0117-7E5E-4AD6-B7C2-2B6880A0DD9C}" srcOrd="1" destOrd="0" parTransId="{D2B3EAF0-AECC-4D9A-8825-C5E0150CB11F}" sibTransId="{C72E023B-DB5E-4DF9-AB4E-813EBB5DE675}"/>
    <dgm:cxn modelId="{23FEC3CD-9A28-4592-9650-66BA14DEBE0E}" type="presOf" srcId="{24ED306B-E4CE-4532-BD0C-0030349718EC}" destId="{33B0F011-9618-44E7-B7BF-BFB8D01B5B05}" srcOrd="0" destOrd="0" presId="urn:microsoft.com/office/officeart/2005/8/layout/vProcess5"/>
    <dgm:cxn modelId="{D2E905B3-77DD-49C6-B83F-A356CA64F578}" type="presParOf" srcId="{33B0F011-9618-44E7-B7BF-BFB8D01B5B05}" destId="{B4E3360E-B27E-4FF8-BBB4-B6B55BF62A4F}" srcOrd="0" destOrd="0" presId="urn:microsoft.com/office/officeart/2005/8/layout/vProcess5"/>
    <dgm:cxn modelId="{A7530325-FB9E-4175-9453-1FE018FAD0CA}" type="presParOf" srcId="{33B0F011-9618-44E7-B7BF-BFB8D01B5B05}" destId="{984BECCC-0158-4C21-BD86-ACF581BEDFE8}" srcOrd="1" destOrd="0" presId="urn:microsoft.com/office/officeart/2005/8/layout/vProcess5"/>
    <dgm:cxn modelId="{9F39EA87-ADA2-45DA-BAF8-7D8A2FAC7CA6}" type="presParOf" srcId="{33B0F011-9618-44E7-B7BF-BFB8D01B5B05}" destId="{29C33D80-EC3A-4BF1-8AD1-307F20A5F9A0}" srcOrd="2" destOrd="0" presId="urn:microsoft.com/office/officeart/2005/8/layout/vProcess5"/>
    <dgm:cxn modelId="{971C4893-0E36-4BF4-84EF-296D8A9A3AC3}" type="presParOf" srcId="{33B0F011-9618-44E7-B7BF-BFB8D01B5B05}" destId="{64BD4782-4D97-4B4F-BFCF-F640653E4FD3}" srcOrd="3" destOrd="0" presId="urn:microsoft.com/office/officeart/2005/8/layout/vProcess5"/>
    <dgm:cxn modelId="{FC2CDF29-E395-4B73-96BD-715AFCD8C643}" type="presParOf" srcId="{33B0F011-9618-44E7-B7BF-BFB8D01B5B05}" destId="{DC30C157-0C56-4036-BDCD-B15E29DED52D}" srcOrd="4" destOrd="0" presId="urn:microsoft.com/office/officeart/2005/8/layout/vProcess5"/>
    <dgm:cxn modelId="{8C40D7DE-2ABC-487C-B0E7-F76EC62F0D6D}" type="presParOf" srcId="{33B0F011-9618-44E7-B7BF-BFB8D01B5B05}" destId="{3372F8B0-5842-4168-9422-1144B9FCD28A}" srcOrd="5" destOrd="0" presId="urn:microsoft.com/office/officeart/2005/8/layout/vProcess5"/>
    <dgm:cxn modelId="{8B60A622-A24B-45FF-899B-7AA5C9937DE8}" type="presParOf" srcId="{33B0F011-9618-44E7-B7BF-BFB8D01B5B05}" destId="{52582C45-06BC-46ED-9B91-E88AFC12193F}" srcOrd="6" destOrd="0" presId="urn:microsoft.com/office/officeart/2005/8/layout/vProcess5"/>
    <dgm:cxn modelId="{1173BC90-5082-4A0C-8DCC-7E54D696BD22}" type="presParOf" srcId="{33B0F011-9618-44E7-B7BF-BFB8D01B5B05}" destId="{5DB4A2F9-ACAB-4BE6-B9FC-0006AF3476E9}" srcOrd="7" destOrd="0" presId="urn:microsoft.com/office/officeart/2005/8/layout/vProcess5"/>
    <dgm:cxn modelId="{3AE0D0AC-8932-45C5-9FBF-A5AB9D46FBA4}" type="presParOf" srcId="{33B0F011-9618-44E7-B7BF-BFB8D01B5B05}" destId="{5FF0B379-BB64-4BA9-8E63-62932888228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89975-0938-4B7B-B315-6F76F662451F}">
      <dsp:nvSpPr>
        <dsp:cNvPr id="0" name=""/>
        <dsp:cNvSpPr/>
      </dsp:nvSpPr>
      <dsp:spPr>
        <a:xfrm>
          <a:off x="567713" y="374093"/>
          <a:ext cx="3742215" cy="11694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2102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Повышение компетентности родителей через систему учебных занятий об особенностях развития ребенка с умственной отсталостью</a:t>
          </a:r>
          <a:endParaRPr lang="ru-RU" sz="1400" kern="1200" dirty="0">
            <a:latin typeface="Impact" panose="020B0806030902050204" pitchFamily="34" charset="0"/>
          </a:endParaRPr>
        </a:p>
      </dsp:txBody>
      <dsp:txXfrm>
        <a:off x="567713" y="374093"/>
        <a:ext cx="3742215" cy="1169442"/>
      </dsp:txXfrm>
    </dsp:sp>
    <dsp:sp modelId="{B19140D4-8961-4EB9-8598-1D0BB2611700}">
      <dsp:nvSpPr>
        <dsp:cNvPr id="0" name=""/>
        <dsp:cNvSpPr/>
      </dsp:nvSpPr>
      <dsp:spPr>
        <a:xfrm>
          <a:off x="681282" y="4608512"/>
          <a:ext cx="818609" cy="122791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C065FC-4D20-449E-9F1B-1E880125EDD3}">
      <dsp:nvSpPr>
        <dsp:cNvPr id="0" name=""/>
        <dsp:cNvSpPr/>
      </dsp:nvSpPr>
      <dsp:spPr>
        <a:xfrm>
          <a:off x="4736188" y="374093"/>
          <a:ext cx="3742215" cy="11694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2102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Консультация граждан, изъявивших желание принять ребенка на воспитание в семью и отделений по сопровождению граждан, принявших детей в семью на воспитание детей-инвалидов</a:t>
          </a:r>
          <a:endParaRPr lang="ru-RU" sz="1400" kern="1200" dirty="0">
            <a:latin typeface="Impact" panose="020B0806030902050204" pitchFamily="34" charset="0"/>
          </a:endParaRPr>
        </a:p>
      </dsp:txBody>
      <dsp:txXfrm>
        <a:off x="4736188" y="374093"/>
        <a:ext cx="3742215" cy="1169442"/>
      </dsp:txXfrm>
    </dsp:sp>
    <dsp:sp modelId="{F733B49B-0A5B-40A8-9098-94B5A2C8F9C2}">
      <dsp:nvSpPr>
        <dsp:cNvPr id="0" name=""/>
        <dsp:cNvSpPr/>
      </dsp:nvSpPr>
      <dsp:spPr>
        <a:xfrm>
          <a:off x="4580263" y="205174"/>
          <a:ext cx="818609" cy="122791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EF220-8DDB-41B0-9FD3-248A8CF04C60}">
      <dsp:nvSpPr>
        <dsp:cNvPr id="0" name=""/>
        <dsp:cNvSpPr/>
      </dsp:nvSpPr>
      <dsp:spPr>
        <a:xfrm>
          <a:off x="567713" y="1846291"/>
          <a:ext cx="3742215" cy="11694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2102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Профилактика </a:t>
          </a:r>
          <a:r>
            <a:rPr lang="ru-RU" sz="1400" kern="1200" dirty="0" smtClean="0"/>
            <a:t>отказов от воспитания ребенка-инвалида</a:t>
          </a:r>
          <a:endParaRPr lang="ru-RU" sz="1400" kern="1200" dirty="0">
            <a:latin typeface="Impact" panose="020B0806030902050204" pitchFamily="34" charset="0"/>
          </a:endParaRPr>
        </a:p>
      </dsp:txBody>
      <dsp:txXfrm>
        <a:off x="567713" y="1846291"/>
        <a:ext cx="3742215" cy="1169442"/>
      </dsp:txXfrm>
    </dsp:sp>
    <dsp:sp modelId="{6719509F-C4BC-4F6E-91FD-69168702000E}">
      <dsp:nvSpPr>
        <dsp:cNvPr id="0" name=""/>
        <dsp:cNvSpPr/>
      </dsp:nvSpPr>
      <dsp:spPr>
        <a:xfrm>
          <a:off x="411788" y="1677372"/>
          <a:ext cx="818609" cy="122791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A1203-5701-4DBE-ADB0-E66001CC1453}">
      <dsp:nvSpPr>
        <dsp:cNvPr id="0" name=""/>
        <dsp:cNvSpPr/>
      </dsp:nvSpPr>
      <dsp:spPr>
        <a:xfrm>
          <a:off x="4736188" y="1846291"/>
          <a:ext cx="3742215" cy="11694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2102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Организация и консультирование родителей, воспитывающих ребенка-инвалида</a:t>
          </a:r>
          <a:endParaRPr lang="ru-RU" sz="1400" kern="1200" dirty="0">
            <a:latin typeface="Impact" panose="020B0806030902050204" pitchFamily="34" charset="0"/>
          </a:endParaRPr>
        </a:p>
      </dsp:txBody>
      <dsp:txXfrm>
        <a:off x="4736188" y="1846291"/>
        <a:ext cx="3742215" cy="1169442"/>
      </dsp:txXfrm>
    </dsp:sp>
    <dsp:sp modelId="{F6222DA3-703D-4499-8DD5-074DCB339BC3}">
      <dsp:nvSpPr>
        <dsp:cNvPr id="0" name=""/>
        <dsp:cNvSpPr/>
      </dsp:nvSpPr>
      <dsp:spPr>
        <a:xfrm>
          <a:off x="4580263" y="1677372"/>
          <a:ext cx="818609" cy="122791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F0376-ECD2-4AF9-98C6-AC44A7A5F056}">
      <dsp:nvSpPr>
        <dsp:cNvPr id="0" name=""/>
        <dsp:cNvSpPr/>
      </dsp:nvSpPr>
      <dsp:spPr>
        <a:xfrm>
          <a:off x="567713" y="3318489"/>
          <a:ext cx="3742215" cy="11694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2102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Организация информационно-просветительской работы с родителями, через организацию родительского клуба, проведение тренингов и мастер-классов с привлечением специалистов, в том числе внешних</a:t>
          </a:r>
          <a:endParaRPr lang="ru-RU" sz="1800" kern="1200" dirty="0">
            <a:latin typeface="Impact" panose="020B0806030902050204" pitchFamily="34" charset="0"/>
          </a:endParaRPr>
        </a:p>
      </dsp:txBody>
      <dsp:txXfrm>
        <a:off x="567713" y="3318489"/>
        <a:ext cx="3742215" cy="1169442"/>
      </dsp:txXfrm>
    </dsp:sp>
    <dsp:sp modelId="{02476B9D-7A03-439A-8FA0-3C401A1C1646}">
      <dsp:nvSpPr>
        <dsp:cNvPr id="0" name=""/>
        <dsp:cNvSpPr/>
      </dsp:nvSpPr>
      <dsp:spPr>
        <a:xfrm>
          <a:off x="411788" y="3149570"/>
          <a:ext cx="818609" cy="122791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708BF-F1A0-418A-8FA1-59C65109591A}">
      <dsp:nvSpPr>
        <dsp:cNvPr id="0" name=""/>
        <dsp:cNvSpPr/>
      </dsp:nvSpPr>
      <dsp:spPr>
        <a:xfrm>
          <a:off x="4736188" y="3318489"/>
          <a:ext cx="3742215" cy="11694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2102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Восстановление кровных семей, через систему позитивной мотивации, понимание своего ребенка, его потребностей</a:t>
          </a:r>
          <a:endParaRPr lang="ru-RU" sz="1400" kern="1200" dirty="0">
            <a:latin typeface="Impact" panose="020B0806030902050204" pitchFamily="34" charset="0"/>
          </a:endParaRPr>
        </a:p>
      </dsp:txBody>
      <dsp:txXfrm>
        <a:off x="4736188" y="3318489"/>
        <a:ext cx="3742215" cy="1169442"/>
      </dsp:txXfrm>
    </dsp:sp>
    <dsp:sp modelId="{303C4395-B376-4B04-9ADE-33D32843F441}">
      <dsp:nvSpPr>
        <dsp:cNvPr id="0" name=""/>
        <dsp:cNvSpPr/>
      </dsp:nvSpPr>
      <dsp:spPr>
        <a:xfrm>
          <a:off x="4580263" y="3149570"/>
          <a:ext cx="818609" cy="122791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6384C1-E41B-4C7A-B7F6-407CFF865129}">
      <dsp:nvSpPr>
        <dsp:cNvPr id="0" name=""/>
        <dsp:cNvSpPr/>
      </dsp:nvSpPr>
      <dsp:spPr>
        <a:xfrm>
          <a:off x="2651951" y="4790687"/>
          <a:ext cx="3742215" cy="11694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2102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Формирование положительной социальной среды, в которой проживают семьи с детьми-инвалидами</a:t>
          </a:r>
          <a:endParaRPr lang="ru-RU" sz="1400" kern="1200" dirty="0">
            <a:latin typeface="Impact" panose="020B0806030902050204" pitchFamily="34" charset="0"/>
          </a:endParaRPr>
        </a:p>
      </dsp:txBody>
      <dsp:txXfrm>
        <a:off x="2651951" y="4790687"/>
        <a:ext cx="3742215" cy="1169442"/>
      </dsp:txXfrm>
    </dsp:sp>
    <dsp:sp modelId="{CA297FF8-207F-4BBC-A94C-D51029AF9D1D}">
      <dsp:nvSpPr>
        <dsp:cNvPr id="0" name=""/>
        <dsp:cNvSpPr/>
      </dsp:nvSpPr>
      <dsp:spPr>
        <a:xfrm>
          <a:off x="2496025" y="4621767"/>
          <a:ext cx="818609" cy="122791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76B0A-A314-471C-8BC8-90F16E5B93B6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55A25-6BAC-438E-9846-2D20CA0AD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45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AF1CF-DD16-476D-96DF-AA21C2376195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01169-39C0-4FF9-8D93-64ABF788AF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45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218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302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731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074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457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457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32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820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3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9F09-9E10-4AF4-AC05-EF8554C43465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A2F-43AC-4B33-B6A3-4DEE66EE3E2E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C452-E01F-46C6-9132-A1F6278CA03F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ADA8-014D-4C45-9A70-8F5814431B16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A2A8-BF74-499E-BCED-0AB6C48425F1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A130-EA8E-4E04-A3A6-D6974430C730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5D54-0F66-42D9-8C92-3CEBD2BC62F5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680E-B25B-49F3-8F46-91FCE7D8C1C4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64D1-8AB8-4EB6-BEBA-451614BECEF3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D8E5-91BF-447C-8969-9DD40DDD87BE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B9736-44E2-4E36-9662-E75BA9E425DE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AC180-1DD7-4414-A11E-EFE1A7F967E2}" type="datetime1">
              <a:rPr lang="ru-RU" smtClean="0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4C8731-4327-492A-9967-E05FBFBC8292}" type="datetime1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356992"/>
            <a:ext cx="9036496" cy="3005076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«</a:t>
            </a:r>
            <a:r>
              <a:rPr lang="ru-RU" sz="2400" dirty="0" err="1">
                <a:solidFill>
                  <a:schemeClr val="tx1"/>
                </a:solidFill>
              </a:rPr>
              <a:t>Стационарозамещающие</a:t>
            </a:r>
            <a:r>
              <a:rPr lang="ru-RU" sz="2400" dirty="0">
                <a:solidFill>
                  <a:schemeClr val="tx1"/>
                </a:solidFill>
              </a:rPr>
              <a:t> технологии социального обслуживания, направленные на работу с </a:t>
            </a:r>
            <a:r>
              <a:rPr lang="ru-RU" sz="2400" dirty="0" smtClean="0">
                <a:solidFill>
                  <a:schemeClr val="tx1"/>
                </a:solidFill>
              </a:rPr>
              <a:t>семьями, </a:t>
            </a:r>
            <a:r>
              <a:rPr lang="ru-RU" sz="2400" dirty="0">
                <a:solidFill>
                  <a:schemeClr val="tx1"/>
                </a:solidFill>
              </a:rPr>
              <a:t>воспитывающие детей-инвалидов. Опыт работы «Центра социального сопровождения детей-инвалидов с психофизическими нарушениями и их семей «Вместе»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3100" dirty="0" smtClean="0">
              <a:solidFill>
                <a:schemeClr val="tx1"/>
              </a:solidFill>
            </a:endParaRPr>
          </a:p>
          <a:p>
            <a:endParaRPr lang="ru-RU" sz="31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Начальник отдела «Центр «Вместе</a:t>
            </a:r>
            <a:r>
              <a:rPr lang="ru-RU" sz="1800" dirty="0" smtClean="0">
                <a:solidFill>
                  <a:schemeClr val="tx1"/>
                </a:solidFill>
              </a:rPr>
              <a:t>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Киселева Юлия Александровна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1457829"/>
            <a:ext cx="9108504" cy="996944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2000" b="1" dirty="0">
                <a:solidFill>
                  <a:prstClr val="black"/>
                </a:solidFill>
              </a:rPr>
              <a:t>Семинар: </a:t>
            </a:r>
            <a:r>
              <a:rPr lang="ru-RU" sz="2000" b="1" dirty="0" smtClean="0">
                <a:solidFill>
                  <a:prstClr val="black"/>
                </a:solidFill>
              </a:rPr>
              <a:t>«Формирование ценностей позитивного родительства в семьях с детьми-инвалидами. Опыт работы в государственных стационарных учреждений социального обслуживания, находящихся в ведении Комитета по социальной политике Санкт-Петербурга»</a:t>
            </a:r>
            <a:endParaRPr lang="ru-RU" sz="24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260648"/>
            <a:ext cx="84249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/>
              <a:t>Санкт-Петербургское государственное бюджетное стационарное учреждение социального обслуживания</a:t>
            </a:r>
          </a:p>
          <a:p>
            <a:pPr algn="ctr"/>
            <a:r>
              <a:rPr lang="ru-RU" sz="1300" b="1" dirty="0" smtClean="0"/>
              <a:t>«Дом-интернат для детей с отклонениями в умственном развитии № 4»</a:t>
            </a:r>
            <a:endParaRPr lang="ru-RU" sz="13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9133" t="20894" r="31466" b="12381"/>
          <a:stretch/>
        </p:blipFill>
        <p:spPr>
          <a:xfrm>
            <a:off x="7746608" y="4859530"/>
            <a:ext cx="1068794" cy="1282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3608" y="404664"/>
            <a:ext cx="7272808" cy="80494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Численность детей-инвалидов на 1 августа 2022 года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91230" y="1907529"/>
            <a:ext cx="1980770" cy="4616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PT Sans Narrow"/>
              </a:rPr>
              <a:t> 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000" b="1" i="0" u="none" strike="noStrike" spc="50" normalizeH="0" baseline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 ПОЛУ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fri.ru/analitika/chislennost/redirect/%7B%7Bhost%7D%7D/customResources?uuid=de982a68-2f8b-431a-accc-3bbef812c683&amp;version=07.12.2016%2014.35.41.1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53" y="2687228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sfri.ru/analitika/chislennost/redirect/%7B%7Bhost%7D%7D/customResources?uuid=e06b049a-f61d-4aee-af87-053cc884054c&amp;version=07.12.2016%2014.35.41.1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53" y="3969862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64253" y="2902612"/>
            <a:ext cx="1015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64253" y="4185246"/>
            <a:ext cx="1172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37194" y="2817973"/>
            <a:ext cx="1061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313 132</a:t>
            </a:r>
            <a:endParaRPr lang="ru-RU" altLang="ru-RU" sz="1100" dirty="0">
              <a:solidFill>
                <a:srgbClr val="66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</a:t>
            </a:r>
            <a:r>
              <a:rPr lang="ru-RU" altLang="ru-RU" sz="1100" dirty="0">
                <a:solidFill>
                  <a:srgbClr val="66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37194" y="4100607"/>
            <a:ext cx="1133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429 102</a:t>
            </a:r>
            <a:endParaRPr lang="ru-RU" altLang="ru-RU" sz="1100" dirty="0">
              <a:solidFill>
                <a:srgbClr val="66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</a:t>
            </a:r>
            <a:r>
              <a:rPr lang="ru-RU" altLang="ru-RU" sz="1100" dirty="0" smtClean="0">
                <a:solidFill>
                  <a:srgbClr val="66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4572000" y="2717332"/>
            <a:ext cx="4032448" cy="4001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ВОЗРАСТНЫМ ГРУППАМ</a:t>
            </a:r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757115109"/>
              </p:ext>
            </p:extLst>
          </p:nvPr>
        </p:nvGraphicFramePr>
        <p:xfrm>
          <a:off x="3829364" y="3148220"/>
          <a:ext cx="5091916" cy="3259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567" y="4990823"/>
            <a:ext cx="2243358" cy="15537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6065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868917" y="4509202"/>
            <a:ext cx="4039583" cy="19172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Комитет по социальной политике Санкт-Петербурга;</a:t>
            </a:r>
          </a:p>
          <a:p>
            <a:pPr marL="0" indent="0" eaLnBrk="1" hangingPunct="1">
              <a:buNone/>
              <a:defRPr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СПБ ГБСУСО «Дом-интернат для детей с отклонениями в умственном развитии № 4»</a:t>
            </a:r>
          </a:p>
          <a:p>
            <a:pPr eaLnBrk="1" hangingPunct="1"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66294"/>
            <a:ext cx="4177472" cy="2672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70952"/>
            <a:ext cx="4179928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078614" y="327592"/>
            <a:ext cx="7272808" cy="94116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30 января 2020 года состоялось открытие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«Центра «Вместе»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06" y="4368866"/>
            <a:ext cx="686222" cy="7355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40" y="5515577"/>
            <a:ext cx="723553" cy="723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900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12900681"/>
              </p:ext>
            </p:extLst>
          </p:nvPr>
        </p:nvGraphicFramePr>
        <p:xfrm>
          <a:off x="146304" y="692696"/>
          <a:ext cx="8890192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043608" y="188639"/>
            <a:ext cx="7272808" cy="60232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Основные задачи: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18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75275578"/>
              </p:ext>
            </p:extLst>
          </p:nvPr>
        </p:nvGraphicFramePr>
        <p:xfrm>
          <a:off x="251520" y="790261"/>
          <a:ext cx="857929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043608" y="260648"/>
            <a:ext cx="7272808" cy="7920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Взаимодействие с семьями, воспитывающих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детей-инвалидов: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798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31640" y="260648"/>
            <a:ext cx="684076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Алгоритм социального сопровождения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25446391"/>
              </p:ext>
            </p:extLst>
          </p:nvPr>
        </p:nvGraphicFramePr>
        <p:xfrm>
          <a:off x="755575" y="1196752"/>
          <a:ext cx="7992889" cy="512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588"/>
                <a:gridCol w="4832417"/>
                <a:gridCol w="2664884"/>
              </a:tblGrid>
              <a:tr h="465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Мероприятия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Документ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6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Обращение члена семьи (родителя) или законного представителя несовершеннолетнего ребенка;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Заявление о социальном сопровождении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6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Регистрация заявления об организации социального сопровождения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Журнал регистрации заявлений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53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3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Определение проблем семьи: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заполнение анкеты по определению потребности в социальном сопровождении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Анкета по определению потребности семьи в социальном сопровождении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6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Заключение договора на социальное сопровождение семьи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Договор о социальном сопровождении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6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Составление индивидуальной программы социального сопровождения (ИПСС) совместно с семьей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ИПСС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6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Реализация мероприятий индивидуальной программы социального сопровождения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Отметка о выполнении ИППСС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64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7.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Заключение о выполнении/прекращении ИПСС или о необходимости дальнейшего социального сопровождения (коллегиально на заседаниях рабочей группы)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Отметка в ИПСС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1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73974443"/>
              </p:ext>
            </p:extLst>
          </p:nvPr>
        </p:nvGraphicFramePr>
        <p:xfrm>
          <a:off x="323528" y="1340769"/>
          <a:ext cx="8363272" cy="4679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43608" y="404664"/>
            <a:ext cx="7272808" cy="648072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Технологии и методы сопровождения семей: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541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36396199"/>
              </p:ext>
            </p:extLst>
          </p:nvPr>
        </p:nvGraphicFramePr>
        <p:xfrm>
          <a:off x="323528" y="1124744"/>
          <a:ext cx="8363272" cy="532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43608" y="260648"/>
            <a:ext cx="7272808" cy="648072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Механизм взаимодействия с семьей: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370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64211939"/>
              </p:ext>
            </p:extLst>
          </p:nvPr>
        </p:nvGraphicFramePr>
        <p:xfrm>
          <a:off x="603504" y="1196752"/>
          <a:ext cx="8363272" cy="532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83568" y="260648"/>
            <a:ext cx="7920880" cy="648072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Механизм взаимодействия с сотрудниками ДДИ № 4: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76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260648"/>
            <a:ext cx="7920880" cy="648072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Информационно-просветительская работа с семьями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60569913"/>
              </p:ext>
            </p:extLst>
          </p:nvPr>
        </p:nvGraphicFramePr>
        <p:xfrm>
          <a:off x="683568" y="1169740"/>
          <a:ext cx="7945827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177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1628800"/>
            <a:ext cx="4402832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ул. Елизаветинская д. 9-15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851920" y="5661248"/>
            <a:ext cx="4834880" cy="5760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935" y="1635213"/>
            <a:ext cx="4055394" cy="2873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1297</TotalTime>
  <Words>624</Words>
  <Application>Microsoft Office PowerPoint</Application>
  <PresentationFormat>Экран (4:3)</PresentationFormat>
  <Paragraphs>113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Impact</vt:lpstr>
      <vt:lpstr>PT Sans Narrow</vt:lpstr>
      <vt:lpstr>Times New Roman</vt:lpstr>
      <vt:lpstr>Wingdings 2</vt:lpstr>
      <vt:lpstr>Справедливость</vt:lpstr>
      <vt:lpstr>  Семинар: «Формирование ценностей позитивного родительства в семьях с детьми-инвалидами. Опыт работы в государственных стационарных учреждений социального обслуживания, находящихся в ведении Комитета по социальной политике Санкт-Петербурга»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Юлия</cp:lastModifiedBy>
  <cp:revision>170</cp:revision>
  <cp:lastPrinted>2021-09-02T06:42:30Z</cp:lastPrinted>
  <dcterms:created xsi:type="dcterms:W3CDTF">2015-10-13T19:40:28Z</dcterms:created>
  <dcterms:modified xsi:type="dcterms:W3CDTF">2022-10-24T10:20:09Z</dcterms:modified>
</cp:coreProperties>
</file>