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306" r:id="rId3"/>
    <p:sldId id="319" r:id="rId4"/>
    <p:sldId id="317" r:id="rId5"/>
    <p:sldId id="307" r:id="rId6"/>
    <p:sldId id="308" r:id="rId7"/>
    <p:sldId id="309" r:id="rId8"/>
    <p:sldId id="320" r:id="rId9"/>
    <p:sldId id="310" r:id="rId10"/>
    <p:sldId id="323" r:id="rId11"/>
    <p:sldId id="268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322" r:id="rId32"/>
    <p:sldId id="292" r:id="rId33"/>
    <p:sldId id="293" r:id="rId34"/>
    <p:sldId id="294" r:id="rId35"/>
    <p:sldId id="324" r:id="rId36"/>
    <p:sldId id="325" r:id="rId37"/>
    <p:sldId id="328" r:id="rId38"/>
    <p:sldId id="327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1" autoAdjust="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88E8F6-EB97-4D57-B8D1-4EAB771AC65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854EA5-8F8F-4755-BAB1-76366AF4956B}">
      <dgm:prSet phldrT="[Текст]"/>
      <dgm:spPr/>
      <dgm:t>
        <a:bodyPr/>
        <a:lstStyle/>
        <a:p>
          <a:r>
            <a:rPr lang="ru-RU" dirty="0" smtClean="0"/>
            <a:t>Гнев</a:t>
          </a:r>
          <a:endParaRPr lang="ru-RU" dirty="0"/>
        </a:p>
      </dgm:t>
    </dgm:pt>
    <dgm:pt modelId="{E8B47D0B-1E50-4238-9397-7AF9F12B0B76}" type="parTrans" cxnId="{8FAEAFF4-E907-4DA2-A23A-9AF1E42E2257}">
      <dgm:prSet/>
      <dgm:spPr/>
      <dgm:t>
        <a:bodyPr/>
        <a:lstStyle/>
        <a:p>
          <a:endParaRPr lang="ru-RU"/>
        </a:p>
      </dgm:t>
    </dgm:pt>
    <dgm:pt modelId="{4BF57648-C81C-4EA9-8880-A2FE1B259471}" type="sibTrans" cxnId="{8FAEAFF4-E907-4DA2-A23A-9AF1E42E2257}">
      <dgm:prSet/>
      <dgm:spPr/>
      <dgm:t>
        <a:bodyPr/>
        <a:lstStyle/>
        <a:p>
          <a:endParaRPr lang="ru-RU"/>
        </a:p>
      </dgm:t>
    </dgm:pt>
    <dgm:pt modelId="{BB0E56C9-816C-45FE-98F0-32E6D37FF639}">
      <dgm:prSet phldrT="[Текст]"/>
      <dgm:spPr/>
      <dgm:t>
        <a:bodyPr/>
        <a:lstStyle/>
        <a:p>
          <a:r>
            <a:rPr lang="ru-RU" dirty="0" smtClean="0"/>
            <a:t>Возникает на почве ощущения безысходности, беспомощности и разочарования, как в себе, так и в своем ребенке</a:t>
          </a:r>
          <a:endParaRPr lang="ru-RU" dirty="0"/>
        </a:p>
      </dgm:t>
    </dgm:pt>
    <dgm:pt modelId="{997EC0C2-695D-40FC-9AD4-5EEA704CFB23}" type="parTrans" cxnId="{4539503A-863A-4862-9104-3D11A0B13DA1}">
      <dgm:prSet/>
      <dgm:spPr/>
      <dgm:t>
        <a:bodyPr/>
        <a:lstStyle/>
        <a:p>
          <a:endParaRPr lang="ru-RU"/>
        </a:p>
      </dgm:t>
    </dgm:pt>
    <dgm:pt modelId="{EA08B1E9-CBE8-4E92-A9DE-E425AC4569D9}" type="sibTrans" cxnId="{4539503A-863A-4862-9104-3D11A0B13DA1}">
      <dgm:prSet/>
      <dgm:spPr/>
      <dgm:t>
        <a:bodyPr/>
        <a:lstStyle/>
        <a:p>
          <a:endParaRPr lang="ru-RU"/>
        </a:p>
      </dgm:t>
    </dgm:pt>
    <dgm:pt modelId="{595CDF73-E6C2-40A6-860F-859553FBA32D}">
      <dgm:prSet phldrT="[Текст]"/>
      <dgm:spPr/>
      <dgm:t>
        <a:bodyPr/>
        <a:lstStyle/>
        <a:p>
          <a:r>
            <a:rPr lang="ru-RU" dirty="0" smtClean="0"/>
            <a:t>Отрицание</a:t>
          </a:r>
          <a:endParaRPr lang="ru-RU" dirty="0"/>
        </a:p>
      </dgm:t>
    </dgm:pt>
    <dgm:pt modelId="{61D1E4B6-FDEE-4C93-8AB9-A3B43F13F94C}" type="parTrans" cxnId="{57C83A66-0E1B-4F62-AA93-6435A0871D38}">
      <dgm:prSet/>
      <dgm:spPr/>
      <dgm:t>
        <a:bodyPr/>
        <a:lstStyle/>
        <a:p>
          <a:endParaRPr lang="ru-RU"/>
        </a:p>
      </dgm:t>
    </dgm:pt>
    <dgm:pt modelId="{09EEBBDA-AB39-4F60-BC15-552760210038}" type="sibTrans" cxnId="{57C83A66-0E1B-4F62-AA93-6435A0871D38}">
      <dgm:prSet/>
      <dgm:spPr/>
      <dgm:t>
        <a:bodyPr/>
        <a:lstStyle/>
        <a:p>
          <a:endParaRPr lang="ru-RU"/>
        </a:p>
      </dgm:t>
    </dgm:pt>
    <dgm:pt modelId="{3EDEF316-9D00-4A76-87F9-A7102EF9389D}">
      <dgm:prSet phldrT="[Текст]"/>
      <dgm:spPr/>
      <dgm:t>
        <a:bodyPr/>
        <a:lstStyle/>
        <a:p>
          <a:r>
            <a:rPr lang="ru-RU" dirty="0" smtClean="0"/>
            <a:t>Наиболее типичная реакция на врачебный диагноз – неверие в существование болезни</a:t>
          </a:r>
          <a:endParaRPr lang="ru-RU" dirty="0"/>
        </a:p>
      </dgm:t>
    </dgm:pt>
    <dgm:pt modelId="{50958956-0FE0-4327-B402-4C4845440D54}" type="parTrans" cxnId="{B03F343F-7001-4E6E-BF82-250BAEE60702}">
      <dgm:prSet/>
      <dgm:spPr/>
      <dgm:t>
        <a:bodyPr/>
        <a:lstStyle/>
        <a:p>
          <a:endParaRPr lang="ru-RU"/>
        </a:p>
      </dgm:t>
    </dgm:pt>
    <dgm:pt modelId="{08F61808-C53B-4247-8DA9-6AFC4DF48625}" type="sibTrans" cxnId="{B03F343F-7001-4E6E-BF82-250BAEE60702}">
      <dgm:prSet/>
      <dgm:spPr/>
      <dgm:t>
        <a:bodyPr/>
        <a:lstStyle/>
        <a:p>
          <a:endParaRPr lang="ru-RU"/>
        </a:p>
      </dgm:t>
    </dgm:pt>
    <dgm:pt modelId="{D12363EA-A62C-4AE6-B1C0-DEC2BC25A433}">
      <dgm:prSet phldrT="[Текст]"/>
      <dgm:spPr/>
      <dgm:t>
        <a:bodyPr/>
        <a:lstStyle/>
        <a:p>
          <a:r>
            <a:rPr lang="ru-RU" dirty="0" smtClean="0"/>
            <a:t>Чувство вины</a:t>
          </a:r>
          <a:endParaRPr lang="ru-RU" dirty="0"/>
        </a:p>
      </dgm:t>
    </dgm:pt>
    <dgm:pt modelId="{53EBB650-7429-47E6-8466-5532B3BA541B}" type="parTrans" cxnId="{0F6FDD63-309F-47DE-852F-295512CEE3B4}">
      <dgm:prSet/>
      <dgm:spPr/>
      <dgm:t>
        <a:bodyPr/>
        <a:lstStyle/>
        <a:p>
          <a:endParaRPr lang="ru-RU"/>
        </a:p>
      </dgm:t>
    </dgm:pt>
    <dgm:pt modelId="{C11E5BD4-BDE5-4C23-BCE5-34DFB1EA5011}" type="sibTrans" cxnId="{0F6FDD63-309F-47DE-852F-295512CEE3B4}">
      <dgm:prSet/>
      <dgm:spPr/>
      <dgm:t>
        <a:bodyPr/>
        <a:lstStyle/>
        <a:p>
          <a:endParaRPr lang="ru-RU"/>
        </a:p>
      </dgm:t>
    </dgm:pt>
    <dgm:pt modelId="{00BC53E9-C7C7-475A-823D-7CB24145BAEF}">
      <dgm:prSet phldrT="[Текст]"/>
      <dgm:spPr/>
      <dgm:t>
        <a:bodyPr/>
        <a:lstStyle/>
        <a:p>
          <a:r>
            <a:rPr lang="ru-RU" dirty="0" smtClean="0"/>
            <a:t>Переживания по поводу совершенных ошибок, которые по их мнению привели к болезни</a:t>
          </a:r>
          <a:endParaRPr lang="ru-RU" dirty="0"/>
        </a:p>
      </dgm:t>
    </dgm:pt>
    <dgm:pt modelId="{6C6C2ED6-914D-4C7D-BF24-BF3D4B44F24C}" type="parTrans" cxnId="{1BD4EB42-4058-4573-A165-A3A6F2E7692E}">
      <dgm:prSet/>
      <dgm:spPr/>
      <dgm:t>
        <a:bodyPr/>
        <a:lstStyle/>
        <a:p>
          <a:endParaRPr lang="ru-RU"/>
        </a:p>
      </dgm:t>
    </dgm:pt>
    <dgm:pt modelId="{6DAB4BCA-2762-46D2-81DF-5FCFE57CCCB3}" type="sibTrans" cxnId="{1BD4EB42-4058-4573-A165-A3A6F2E7692E}">
      <dgm:prSet/>
      <dgm:spPr/>
      <dgm:t>
        <a:bodyPr/>
        <a:lstStyle/>
        <a:p>
          <a:endParaRPr lang="ru-RU"/>
        </a:p>
      </dgm:t>
    </dgm:pt>
    <dgm:pt modelId="{C728C516-CBCF-460E-98C3-076CF1323D1D}" type="pres">
      <dgm:prSet presAssocID="{DD88E8F6-EB97-4D57-B8D1-4EAB771AC6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797EA2-CF30-45B5-8A98-14CDFB9B826D}" type="pres">
      <dgm:prSet presAssocID="{81854EA5-8F8F-4755-BAB1-76366AF4956B}" presName="circle1" presStyleLbl="node1" presStyleIdx="0" presStyleCnt="3"/>
      <dgm:spPr/>
    </dgm:pt>
    <dgm:pt modelId="{23B51F6B-56ED-4DD5-B6E4-D1F244241A0D}" type="pres">
      <dgm:prSet presAssocID="{81854EA5-8F8F-4755-BAB1-76366AF4956B}" presName="space" presStyleCnt="0"/>
      <dgm:spPr/>
    </dgm:pt>
    <dgm:pt modelId="{57D54C41-73B7-47B9-9BF6-F4BCBE34E8A9}" type="pres">
      <dgm:prSet presAssocID="{81854EA5-8F8F-4755-BAB1-76366AF4956B}" presName="rect1" presStyleLbl="alignAcc1" presStyleIdx="0" presStyleCnt="3"/>
      <dgm:spPr/>
      <dgm:t>
        <a:bodyPr/>
        <a:lstStyle/>
        <a:p>
          <a:endParaRPr lang="ru-RU"/>
        </a:p>
      </dgm:t>
    </dgm:pt>
    <dgm:pt modelId="{8E14EF75-8909-45DA-A761-F9D5E9E91CC4}" type="pres">
      <dgm:prSet presAssocID="{595CDF73-E6C2-40A6-860F-859553FBA32D}" presName="vertSpace2" presStyleLbl="node1" presStyleIdx="0" presStyleCnt="3"/>
      <dgm:spPr/>
    </dgm:pt>
    <dgm:pt modelId="{830ECFD6-D520-466A-B7F2-5B02327E93B5}" type="pres">
      <dgm:prSet presAssocID="{595CDF73-E6C2-40A6-860F-859553FBA32D}" presName="circle2" presStyleLbl="node1" presStyleIdx="1" presStyleCnt="3"/>
      <dgm:spPr/>
    </dgm:pt>
    <dgm:pt modelId="{A9DC7A83-9D21-4F1C-9FF5-D92FF28F7C41}" type="pres">
      <dgm:prSet presAssocID="{595CDF73-E6C2-40A6-860F-859553FBA32D}" presName="rect2" presStyleLbl="alignAcc1" presStyleIdx="1" presStyleCnt="3"/>
      <dgm:spPr/>
      <dgm:t>
        <a:bodyPr/>
        <a:lstStyle/>
        <a:p>
          <a:endParaRPr lang="ru-RU"/>
        </a:p>
      </dgm:t>
    </dgm:pt>
    <dgm:pt modelId="{F533EFD7-80A1-4ADB-8132-3ECB2C06FD99}" type="pres">
      <dgm:prSet presAssocID="{D12363EA-A62C-4AE6-B1C0-DEC2BC25A433}" presName="vertSpace3" presStyleLbl="node1" presStyleIdx="1" presStyleCnt="3"/>
      <dgm:spPr/>
    </dgm:pt>
    <dgm:pt modelId="{C4508ED0-A34F-4226-B0B5-2021D78E3615}" type="pres">
      <dgm:prSet presAssocID="{D12363EA-A62C-4AE6-B1C0-DEC2BC25A433}" presName="circle3" presStyleLbl="node1" presStyleIdx="2" presStyleCnt="3"/>
      <dgm:spPr/>
    </dgm:pt>
    <dgm:pt modelId="{8B11918A-D75A-4D5E-8181-D381275AA0AF}" type="pres">
      <dgm:prSet presAssocID="{D12363EA-A62C-4AE6-B1C0-DEC2BC25A433}" presName="rect3" presStyleLbl="alignAcc1" presStyleIdx="2" presStyleCnt="3"/>
      <dgm:spPr/>
      <dgm:t>
        <a:bodyPr/>
        <a:lstStyle/>
        <a:p>
          <a:endParaRPr lang="ru-RU"/>
        </a:p>
      </dgm:t>
    </dgm:pt>
    <dgm:pt modelId="{E7CA66B7-38F3-4C9C-89EE-B5C1A4B8DAE1}" type="pres">
      <dgm:prSet presAssocID="{81854EA5-8F8F-4755-BAB1-76366AF4956B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F1CC5-CF44-46EB-ADB6-15B36B589BD6}" type="pres">
      <dgm:prSet presAssocID="{81854EA5-8F8F-4755-BAB1-76366AF4956B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3358E-CBAA-4BF3-86F6-5F51A9D5CF77}" type="pres">
      <dgm:prSet presAssocID="{595CDF73-E6C2-40A6-860F-859553FBA32D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619D4-4C8A-4FB8-AB43-672DD13A308B}" type="pres">
      <dgm:prSet presAssocID="{595CDF73-E6C2-40A6-860F-859553FBA32D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396ED1-03B6-4A3A-BDA5-2A437F6A97D7}" type="pres">
      <dgm:prSet presAssocID="{D12363EA-A62C-4AE6-B1C0-DEC2BC25A43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0A4D1-FFA7-4925-959A-E270601C2699}" type="pres">
      <dgm:prSet presAssocID="{D12363EA-A62C-4AE6-B1C0-DEC2BC25A433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F60905-38F3-4BFA-9DD0-7E692E6A782A}" type="presOf" srcId="{81854EA5-8F8F-4755-BAB1-76366AF4956B}" destId="{57D54C41-73B7-47B9-9BF6-F4BCBE34E8A9}" srcOrd="0" destOrd="0" presId="urn:microsoft.com/office/officeart/2005/8/layout/target3"/>
    <dgm:cxn modelId="{76E540F5-0045-4156-8BA3-0500CB75C575}" type="presOf" srcId="{BB0E56C9-816C-45FE-98F0-32E6D37FF639}" destId="{516F1CC5-CF44-46EB-ADB6-15B36B589BD6}" srcOrd="0" destOrd="0" presId="urn:microsoft.com/office/officeart/2005/8/layout/target3"/>
    <dgm:cxn modelId="{4539503A-863A-4862-9104-3D11A0B13DA1}" srcId="{81854EA5-8F8F-4755-BAB1-76366AF4956B}" destId="{BB0E56C9-816C-45FE-98F0-32E6D37FF639}" srcOrd="0" destOrd="0" parTransId="{997EC0C2-695D-40FC-9AD4-5EEA704CFB23}" sibTransId="{EA08B1E9-CBE8-4E92-A9DE-E425AC4569D9}"/>
    <dgm:cxn modelId="{57C83A66-0E1B-4F62-AA93-6435A0871D38}" srcId="{DD88E8F6-EB97-4D57-B8D1-4EAB771AC653}" destId="{595CDF73-E6C2-40A6-860F-859553FBA32D}" srcOrd="1" destOrd="0" parTransId="{61D1E4B6-FDEE-4C93-8AB9-A3B43F13F94C}" sibTransId="{09EEBBDA-AB39-4F60-BC15-552760210038}"/>
    <dgm:cxn modelId="{8FAEAFF4-E907-4DA2-A23A-9AF1E42E2257}" srcId="{DD88E8F6-EB97-4D57-B8D1-4EAB771AC653}" destId="{81854EA5-8F8F-4755-BAB1-76366AF4956B}" srcOrd="0" destOrd="0" parTransId="{E8B47D0B-1E50-4238-9397-7AF9F12B0B76}" sibTransId="{4BF57648-C81C-4EA9-8880-A2FE1B259471}"/>
    <dgm:cxn modelId="{B03F343F-7001-4E6E-BF82-250BAEE60702}" srcId="{595CDF73-E6C2-40A6-860F-859553FBA32D}" destId="{3EDEF316-9D00-4A76-87F9-A7102EF9389D}" srcOrd="0" destOrd="0" parTransId="{50958956-0FE0-4327-B402-4C4845440D54}" sibTransId="{08F61808-C53B-4247-8DA9-6AFC4DF48625}"/>
    <dgm:cxn modelId="{013DBC16-53D2-478A-8955-4CE6CB091D5F}" type="presOf" srcId="{595CDF73-E6C2-40A6-860F-859553FBA32D}" destId="{A9DC7A83-9D21-4F1C-9FF5-D92FF28F7C41}" srcOrd="0" destOrd="0" presId="urn:microsoft.com/office/officeart/2005/8/layout/target3"/>
    <dgm:cxn modelId="{1BD4EB42-4058-4573-A165-A3A6F2E7692E}" srcId="{D12363EA-A62C-4AE6-B1C0-DEC2BC25A433}" destId="{00BC53E9-C7C7-475A-823D-7CB24145BAEF}" srcOrd="0" destOrd="0" parTransId="{6C6C2ED6-914D-4C7D-BF24-BF3D4B44F24C}" sibTransId="{6DAB4BCA-2762-46D2-81DF-5FCFE57CCCB3}"/>
    <dgm:cxn modelId="{19A6CE8D-6215-44AB-A8BE-147ACFCFC660}" type="presOf" srcId="{D12363EA-A62C-4AE6-B1C0-DEC2BC25A433}" destId="{8B11918A-D75A-4D5E-8181-D381275AA0AF}" srcOrd="0" destOrd="0" presId="urn:microsoft.com/office/officeart/2005/8/layout/target3"/>
    <dgm:cxn modelId="{0F6FDD63-309F-47DE-852F-295512CEE3B4}" srcId="{DD88E8F6-EB97-4D57-B8D1-4EAB771AC653}" destId="{D12363EA-A62C-4AE6-B1C0-DEC2BC25A433}" srcOrd="2" destOrd="0" parTransId="{53EBB650-7429-47E6-8466-5532B3BA541B}" sibTransId="{C11E5BD4-BDE5-4C23-BCE5-34DFB1EA5011}"/>
    <dgm:cxn modelId="{22ABE49C-A0C4-481A-908A-46BE706FFD8F}" type="presOf" srcId="{3EDEF316-9D00-4A76-87F9-A7102EF9389D}" destId="{039619D4-4C8A-4FB8-AB43-672DD13A308B}" srcOrd="0" destOrd="0" presId="urn:microsoft.com/office/officeart/2005/8/layout/target3"/>
    <dgm:cxn modelId="{D0186FE2-9E99-464D-8D6D-1E01508E1654}" type="presOf" srcId="{DD88E8F6-EB97-4D57-B8D1-4EAB771AC653}" destId="{C728C516-CBCF-460E-98C3-076CF1323D1D}" srcOrd="0" destOrd="0" presId="urn:microsoft.com/office/officeart/2005/8/layout/target3"/>
    <dgm:cxn modelId="{B99AA3E7-D289-4973-9E5A-6C8A24A2B920}" type="presOf" srcId="{D12363EA-A62C-4AE6-B1C0-DEC2BC25A433}" destId="{A6396ED1-03B6-4A3A-BDA5-2A437F6A97D7}" srcOrd="1" destOrd="0" presId="urn:microsoft.com/office/officeart/2005/8/layout/target3"/>
    <dgm:cxn modelId="{7B40CADD-C5BD-44AF-BF67-44D22D9BFD9D}" type="presOf" srcId="{00BC53E9-C7C7-475A-823D-7CB24145BAEF}" destId="{C2D0A4D1-FFA7-4925-959A-E270601C2699}" srcOrd="0" destOrd="0" presId="urn:microsoft.com/office/officeart/2005/8/layout/target3"/>
    <dgm:cxn modelId="{7B760989-5EC5-4758-B4B3-4B45B14473AA}" type="presOf" srcId="{81854EA5-8F8F-4755-BAB1-76366AF4956B}" destId="{E7CA66B7-38F3-4C9C-89EE-B5C1A4B8DAE1}" srcOrd="1" destOrd="0" presId="urn:microsoft.com/office/officeart/2005/8/layout/target3"/>
    <dgm:cxn modelId="{20476CE6-7527-4FBB-AD12-0408F6A07A90}" type="presOf" srcId="{595CDF73-E6C2-40A6-860F-859553FBA32D}" destId="{55F3358E-CBAA-4BF3-86F6-5F51A9D5CF77}" srcOrd="1" destOrd="0" presId="urn:microsoft.com/office/officeart/2005/8/layout/target3"/>
    <dgm:cxn modelId="{729170AD-35D8-4B1A-A4E4-B8EC945E09BB}" type="presParOf" srcId="{C728C516-CBCF-460E-98C3-076CF1323D1D}" destId="{6E797EA2-CF30-45B5-8A98-14CDFB9B826D}" srcOrd="0" destOrd="0" presId="urn:microsoft.com/office/officeart/2005/8/layout/target3"/>
    <dgm:cxn modelId="{EC19E06D-A471-4D08-86EE-F6DED59ED364}" type="presParOf" srcId="{C728C516-CBCF-460E-98C3-076CF1323D1D}" destId="{23B51F6B-56ED-4DD5-B6E4-D1F244241A0D}" srcOrd="1" destOrd="0" presId="urn:microsoft.com/office/officeart/2005/8/layout/target3"/>
    <dgm:cxn modelId="{E30BBB87-9CAB-4CCB-A825-C1F5A4AFBAA2}" type="presParOf" srcId="{C728C516-CBCF-460E-98C3-076CF1323D1D}" destId="{57D54C41-73B7-47B9-9BF6-F4BCBE34E8A9}" srcOrd="2" destOrd="0" presId="urn:microsoft.com/office/officeart/2005/8/layout/target3"/>
    <dgm:cxn modelId="{2856EE4A-C9CB-436E-ADC3-56F22544835F}" type="presParOf" srcId="{C728C516-CBCF-460E-98C3-076CF1323D1D}" destId="{8E14EF75-8909-45DA-A761-F9D5E9E91CC4}" srcOrd="3" destOrd="0" presId="urn:microsoft.com/office/officeart/2005/8/layout/target3"/>
    <dgm:cxn modelId="{5D67CFBB-D0B1-422C-831D-6967B3BBC2CE}" type="presParOf" srcId="{C728C516-CBCF-460E-98C3-076CF1323D1D}" destId="{830ECFD6-D520-466A-B7F2-5B02327E93B5}" srcOrd="4" destOrd="0" presId="urn:microsoft.com/office/officeart/2005/8/layout/target3"/>
    <dgm:cxn modelId="{8B8CA478-0594-4A41-B435-3A9651D600C1}" type="presParOf" srcId="{C728C516-CBCF-460E-98C3-076CF1323D1D}" destId="{A9DC7A83-9D21-4F1C-9FF5-D92FF28F7C41}" srcOrd="5" destOrd="0" presId="urn:microsoft.com/office/officeart/2005/8/layout/target3"/>
    <dgm:cxn modelId="{34DD56DE-7B12-4FD2-A0EB-3CFCCB829378}" type="presParOf" srcId="{C728C516-CBCF-460E-98C3-076CF1323D1D}" destId="{F533EFD7-80A1-4ADB-8132-3ECB2C06FD99}" srcOrd="6" destOrd="0" presId="urn:microsoft.com/office/officeart/2005/8/layout/target3"/>
    <dgm:cxn modelId="{64175F93-18B7-4D4A-A52F-257EE6B5F3A0}" type="presParOf" srcId="{C728C516-CBCF-460E-98C3-076CF1323D1D}" destId="{C4508ED0-A34F-4226-B0B5-2021D78E3615}" srcOrd="7" destOrd="0" presId="urn:microsoft.com/office/officeart/2005/8/layout/target3"/>
    <dgm:cxn modelId="{6A70C0E3-A0E3-4AF8-94BD-5B80ED8A9E2C}" type="presParOf" srcId="{C728C516-CBCF-460E-98C3-076CF1323D1D}" destId="{8B11918A-D75A-4D5E-8181-D381275AA0AF}" srcOrd="8" destOrd="0" presId="urn:microsoft.com/office/officeart/2005/8/layout/target3"/>
    <dgm:cxn modelId="{4C1AFE3B-45A5-409C-AD31-99C31EE237E5}" type="presParOf" srcId="{C728C516-CBCF-460E-98C3-076CF1323D1D}" destId="{E7CA66B7-38F3-4C9C-89EE-B5C1A4B8DAE1}" srcOrd="9" destOrd="0" presId="urn:microsoft.com/office/officeart/2005/8/layout/target3"/>
    <dgm:cxn modelId="{81B2DEDF-7B68-4201-AC7D-06D71BCAFCA9}" type="presParOf" srcId="{C728C516-CBCF-460E-98C3-076CF1323D1D}" destId="{516F1CC5-CF44-46EB-ADB6-15B36B589BD6}" srcOrd="10" destOrd="0" presId="urn:microsoft.com/office/officeart/2005/8/layout/target3"/>
    <dgm:cxn modelId="{D2C387D5-C8CF-4B6C-95A9-EE9208E58591}" type="presParOf" srcId="{C728C516-CBCF-460E-98C3-076CF1323D1D}" destId="{55F3358E-CBAA-4BF3-86F6-5F51A9D5CF77}" srcOrd="11" destOrd="0" presId="urn:microsoft.com/office/officeart/2005/8/layout/target3"/>
    <dgm:cxn modelId="{1BA0A6E7-5A3E-49AE-A0CB-FAEDD393E2FE}" type="presParOf" srcId="{C728C516-CBCF-460E-98C3-076CF1323D1D}" destId="{039619D4-4C8A-4FB8-AB43-672DD13A308B}" srcOrd="12" destOrd="0" presId="urn:microsoft.com/office/officeart/2005/8/layout/target3"/>
    <dgm:cxn modelId="{BE4AC649-A13D-4A5A-8F26-4015EB1A3DF4}" type="presParOf" srcId="{C728C516-CBCF-460E-98C3-076CF1323D1D}" destId="{A6396ED1-03B6-4A3A-BDA5-2A437F6A97D7}" srcOrd="13" destOrd="0" presId="urn:microsoft.com/office/officeart/2005/8/layout/target3"/>
    <dgm:cxn modelId="{55666FFE-1668-4AC8-825A-07ED670A2479}" type="presParOf" srcId="{C728C516-CBCF-460E-98C3-076CF1323D1D}" destId="{C2D0A4D1-FFA7-4925-959A-E270601C2699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14596B-F31D-494C-B483-9D921FC36F1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D8B836F7-9D91-4C9B-803B-0306097648B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Принятие ребенка и его дефекта</a:t>
          </a:r>
          <a:endParaRPr lang="ru-RU" dirty="0">
            <a:solidFill>
              <a:schemeClr val="tx1"/>
            </a:solidFill>
          </a:endParaRPr>
        </a:p>
      </dgm:t>
    </dgm:pt>
    <dgm:pt modelId="{DC03439D-0B37-463C-B76D-A0DF7746DA92}" type="parTrans" cxnId="{393688E1-8D0A-4E19-850D-7F3CBB47B9BF}">
      <dgm:prSet/>
      <dgm:spPr/>
      <dgm:t>
        <a:bodyPr/>
        <a:lstStyle/>
        <a:p>
          <a:endParaRPr lang="ru-RU"/>
        </a:p>
      </dgm:t>
    </dgm:pt>
    <dgm:pt modelId="{1A2413E4-02B2-471D-B8F9-416694163F0A}" type="sibTrans" cxnId="{393688E1-8D0A-4E19-850D-7F3CBB47B9BF}">
      <dgm:prSet/>
      <dgm:spPr/>
      <dgm:t>
        <a:bodyPr/>
        <a:lstStyle/>
        <a:p>
          <a:endParaRPr lang="ru-RU"/>
        </a:p>
      </dgm:t>
    </dgm:pt>
    <dgm:pt modelId="{16688DB1-8305-445F-9EFD-49906F481BD4}">
      <dgm:prSet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Реакция отрицания</a:t>
          </a:r>
          <a:endParaRPr lang="ru-RU" dirty="0">
            <a:solidFill>
              <a:schemeClr val="bg1"/>
            </a:solidFill>
          </a:endParaRPr>
        </a:p>
      </dgm:t>
    </dgm:pt>
    <dgm:pt modelId="{FE020F11-CCB4-4ADC-A4CD-98ED663EDE9F}" type="parTrans" cxnId="{99D27AC0-1783-491D-B4FE-75E9062EAC6A}">
      <dgm:prSet/>
      <dgm:spPr/>
      <dgm:t>
        <a:bodyPr/>
        <a:lstStyle/>
        <a:p>
          <a:endParaRPr lang="ru-RU"/>
        </a:p>
      </dgm:t>
    </dgm:pt>
    <dgm:pt modelId="{1122A0E9-63C0-4564-BE98-69532EA212DC}" type="sibTrans" cxnId="{99D27AC0-1783-491D-B4FE-75E9062EAC6A}">
      <dgm:prSet/>
      <dgm:spPr/>
      <dgm:t>
        <a:bodyPr/>
        <a:lstStyle/>
        <a:p>
          <a:endParaRPr lang="ru-RU"/>
        </a:p>
      </dgm:t>
    </dgm:pt>
    <dgm:pt modelId="{A2DE5006-0F30-4EC5-8613-FFCC62985F42}">
      <dgm:prSet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Открытое отречение, отвержение ребенка</a:t>
          </a:r>
          <a:endParaRPr lang="ru-RU" dirty="0">
            <a:solidFill>
              <a:schemeClr val="bg1"/>
            </a:solidFill>
          </a:endParaRPr>
        </a:p>
      </dgm:t>
    </dgm:pt>
    <dgm:pt modelId="{ABB93185-0C34-4CCB-A746-B678D20BB6CF}" type="parTrans" cxnId="{25A6B72E-D0AE-4362-B9C2-122F1CB79948}">
      <dgm:prSet/>
      <dgm:spPr/>
      <dgm:t>
        <a:bodyPr/>
        <a:lstStyle/>
        <a:p>
          <a:endParaRPr lang="ru-RU"/>
        </a:p>
      </dgm:t>
    </dgm:pt>
    <dgm:pt modelId="{5AC8A630-F9F3-4EDD-A839-DE7173310570}" type="sibTrans" cxnId="{25A6B72E-D0AE-4362-B9C2-122F1CB79948}">
      <dgm:prSet/>
      <dgm:spPr/>
      <dgm:t>
        <a:bodyPr/>
        <a:lstStyle/>
        <a:p>
          <a:endParaRPr lang="ru-RU"/>
        </a:p>
      </dgm:t>
    </dgm:pt>
    <dgm:pt modelId="{BFE9622F-1A89-4AB0-ACC7-D036714E9B01}">
      <dgm:prSet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Скрытое отречение, отвержение ребенка</a:t>
          </a:r>
          <a:endParaRPr lang="ru-RU" dirty="0">
            <a:solidFill>
              <a:schemeClr val="bg1"/>
            </a:solidFill>
          </a:endParaRPr>
        </a:p>
      </dgm:t>
    </dgm:pt>
    <dgm:pt modelId="{3B13A26E-D168-4C1B-8B7A-16D406C957C8}" type="parTrans" cxnId="{B774FB71-BFE5-4E7D-B0F6-11596A99C0A8}">
      <dgm:prSet/>
      <dgm:spPr/>
      <dgm:t>
        <a:bodyPr/>
        <a:lstStyle/>
        <a:p>
          <a:endParaRPr lang="ru-RU"/>
        </a:p>
      </dgm:t>
    </dgm:pt>
    <dgm:pt modelId="{9AFE6621-DCEE-4D8C-9FC8-067B20ADD45C}" type="sibTrans" cxnId="{B774FB71-BFE5-4E7D-B0F6-11596A99C0A8}">
      <dgm:prSet/>
      <dgm:spPr/>
      <dgm:t>
        <a:bodyPr/>
        <a:lstStyle/>
        <a:p>
          <a:endParaRPr lang="ru-RU"/>
        </a:p>
      </dgm:t>
    </dgm:pt>
    <dgm:pt modelId="{D51E4295-4C06-49BF-B6F5-E8CAF678E12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Реакция чрезмерной защиты</a:t>
          </a:r>
          <a:endParaRPr lang="ru-RU" dirty="0">
            <a:solidFill>
              <a:schemeClr val="bg1"/>
            </a:solidFill>
          </a:endParaRPr>
        </a:p>
      </dgm:t>
    </dgm:pt>
    <dgm:pt modelId="{2F3278EB-9C5D-4B61-BF6B-759CC3C5B2AF}" type="parTrans" cxnId="{DB5C92CE-8B3A-429D-9845-F0F62A18F30E}">
      <dgm:prSet/>
      <dgm:spPr/>
      <dgm:t>
        <a:bodyPr/>
        <a:lstStyle/>
        <a:p>
          <a:endParaRPr lang="ru-RU"/>
        </a:p>
      </dgm:t>
    </dgm:pt>
    <dgm:pt modelId="{98A151E6-2871-4AFE-BEEC-30C07BD505C5}" type="sibTrans" cxnId="{DB5C92CE-8B3A-429D-9845-F0F62A18F30E}">
      <dgm:prSet/>
      <dgm:spPr/>
      <dgm:t>
        <a:bodyPr/>
        <a:lstStyle/>
        <a:p>
          <a:endParaRPr lang="ru-RU"/>
        </a:p>
      </dgm:t>
    </dgm:pt>
    <dgm:pt modelId="{D6C0D73B-3A95-420F-925A-7DEADD6D99EC}" type="pres">
      <dgm:prSet presAssocID="{3614596B-F31D-494C-B483-9D921FC36F12}" presName="Name0" presStyleCnt="0">
        <dgm:presLayoutVars>
          <dgm:dir/>
          <dgm:animLvl val="lvl"/>
          <dgm:resizeHandles val="exact"/>
        </dgm:presLayoutVars>
      </dgm:prSet>
      <dgm:spPr/>
    </dgm:pt>
    <dgm:pt modelId="{1AEB326C-D922-4E4D-B6BB-5EB12D797276}" type="pres">
      <dgm:prSet presAssocID="{D8B836F7-9D91-4C9B-803B-0306097648B4}" presName="Name8" presStyleCnt="0"/>
      <dgm:spPr/>
    </dgm:pt>
    <dgm:pt modelId="{14B68AF3-8A24-4614-AED7-DFC7D02234FE}" type="pres">
      <dgm:prSet presAssocID="{D8B836F7-9D91-4C9B-803B-0306097648B4}" presName="level" presStyleLbl="node1" presStyleIdx="0" presStyleCnt="5" custScaleX="105797" custLinFactNeighborX="-399" custLinFactNeighborY="-1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C0CAA5-0994-41E6-8999-D8B8D790F01F}" type="pres">
      <dgm:prSet presAssocID="{D8B836F7-9D91-4C9B-803B-0306097648B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13573-DE1C-42AD-AB18-93A2D0146B92}" type="pres">
      <dgm:prSet presAssocID="{16688DB1-8305-445F-9EFD-49906F481BD4}" presName="Name8" presStyleCnt="0"/>
      <dgm:spPr/>
    </dgm:pt>
    <dgm:pt modelId="{06CE58C1-5D79-4BA7-AC56-5E56ECB83EB0}" type="pres">
      <dgm:prSet presAssocID="{16688DB1-8305-445F-9EFD-49906F481BD4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D0C2B-E7DE-42B9-B7A7-2963E69D81DE}" type="pres">
      <dgm:prSet presAssocID="{16688DB1-8305-445F-9EFD-49906F481BD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55E759-D405-4633-8F4C-3C25742F2A06}" type="pres">
      <dgm:prSet presAssocID="{D51E4295-4C06-49BF-B6F5-E8CAF678E125}" presName="Name8" presStyleCnt="0"/>
      <dgm:spPr/>
    </dgm:pt>
    <dgm:pt modelId="{DC6055F0-897B-47F4-A18B-0A5AFF3768B1}" type="pres">
      <dgm:prSet presAssocID="{D51E4295-4C06-49BF-B6F5-E8CAF678E12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64E4E-8C84-43FB-9A7B-1CEE76EF1A6D}" type="pres">
      <dgm:prSet presAssocID="{D51E4295-4C06-49BF-B6F5-E8CAF678E12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2397B-3B82-4CBF-9EE8-A611057C9673}" type="pres">
      <dgm:prSet presAssocID="{BFE9622F-1A89-4AB0-ACC7-D036714E9B01}" presName="Name8" presStyleCnt="0"/>
      <dgm:spPr/>
    </dgm:pt>
    <dgm:pt modelId="{D00BB33D-9093-4512-A69D-461BDB527125}" type="pres">
      <dgm:prSet presAssocID="{BFE9622F-1A89-4AB0-ACC7-D036714E9B01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A39FA-14C7-443F-A37A-938E31008E21}" type="pres">
      <dgm:prSet presAssocID="{BFE9622F-1A89-4AB0-ACC7-D036714E9B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575A8-C2F3-41C5-8234-42DB42E75C5F}" type="pres">
      <dgm:prSet presAssocID="{A2DE5006-0F30-4EC5-8613-FFCC62985F42}" presName="Name8" presStyleCnt="0"/>
      <dgm:spPr/>
    </dgm:pt>
    <dgm:pt modelId="{6D1F3F80-E053-4E6D-8373-73A6CE8A158D}" type="pres">
      <dgm:prSet presAssocID="{A2DE5006-0F30-4EC5-8613-FFCC62985F42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034C2-2E87-49C8-8011-82F649B5C6B0}" type="pres">
      <dgm:prSet presAssocID="{A2DE5006-0F30-4EC5-8613-FFCC62985F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FC8B28-FF3E-4FCD-ABA9-B4B196B7B3B6}" type="presOf" srcId="{BFE9622F-1A89-4AB0-ACC7-D036714E9B01}" destId="{8D2A39FA-14C7-443F-A37A-938E31008E21}" srcOrd="1" destOrd="0" presId="urn:microsoft.com/office/officeart/2005/8/layout/pyramid1"/>
    <dgm:cxn modelId="{25A6B72E-D0AE-4362-B9C2-122F1CB79948}" srcId="{3614596B-F31D-494C-B483-9D921FC36F12}" destId="{A2DE5006-0F30-4EC5-8613-FFCC62985F42}" srcOrd="4" destOrd="0" parTransId="{ABB93185-0C34-4CCB-A746-B678D20BB6CF}" sibTransId="{5AC8A630-F9F3-4EDD-A839-DE7173310570}"/>
    <dgm:cxn modelId="{1465273B-C7D1-4D5A-B4E3-275506891E98}" type="presOf" srcId="{BFE9622F-1A89-4AB0-ACC7-D036714E9B01}" destId="{D00BB33D-9093-4512-A69D-461BDB527125}" srcOrd="0" destOrd="0" presId="urn:microsoft.com/office/officeart/2005/8/layout/pyramid1"/>
    <dgm:cxn modelId="{3C12FCC1-C452-4241-B3ED-99969595771E}" type="presOf" srcId="{A2DE5006-0F30-4EC5-8613-FFCC62985F42}" destId="{AA0034C2-2E87-49C8-8011-82F649B5C6B0}" srcOrd="1" destOrd="0" presId="urn:microsoft.com/office/officeart/2005/8/layout/pyramid1"/>
    <dgm:cxn modelId="{393688E1-8D0A-4E19-850D-7F3CBB47B9BF}" srcId="{3614596B-F31D-494C-B483-9D921FC36F12}" destId="{D8B836F7-9D91-4C9B-803B-0306097648B4}" srcOrd="0" destOrd="0" parTransId="{DC03439D-0B37-463C-B76D-A0DF7746DA92}" sibTransId="{1A2413E4-02B2-471D-B8F9-416694163F0A}"/>
    <dgm:cxn modelId="{9A8DDCB2-802C-4DEC-ACA1-B2DDC23B6902}" type="presOf" srcId="{D51E4295-4C06-49BF-B6F5-E8CAF678E125}" destId="{DC6055F0-897B-47F4-A18B-0A5AFF3768B1}" srcOrd="0" destOrd="0" presId="urn:microsoft.com/office/officeart/2005/8/layout/pyramid1"/>
    <dgm:cxn modelId="{9B918553-1F0B-44B1-B9F1-BD7704FF86E2}" type="presOf" srcId="{A2DE5006-0F30-4EC5-8613-FFCC62985F42}" destId="{6D1F3F80-E053-4E6D-8373-73A6CE8A158D}" srcOrd="0" destOrd="0" presId="urn:microsoft.com/office/officeart/2005/8/layout/pyramid1"/>
    <dgm:cxn modelId="{D7670E73-E1F9-4BE3-A289-11236DF1FE63}" type="presOf" srcId="{D8B836F7-9D91-4C9B-803B-0306097648B4}" destId="{14B68AF3-8A24-4614-AED7-DFC7D02234FE}" srcOrd="0" destOrd="0" presId="urn:microsoft.com/office/officeart/2005/8/layout/pyramid1"/>
    <dgm:cxn modelId="{ED4B56CE-75E6-471E-B9BB-ADB7D634FD6E}" type="presOf" srcId="{16688DB1-8305-445F-9EFD-49906F481BD4}" destId="{06CE58C1-5D79-4BA7-AC56-5E56ECB83EB0}" srcOrd="0" destOrd="0" presId="urn:microsoft.com/office/officeart/2005/8/layout/pyramid1"/>
    <dgm:cxn modelId="{B774FB71-BFE5-4E7D-B0F6-11596A99C0A8}" srcId="{3614596B-F31D-494C-B483-9D921FC36F12}" destId="{BFE9622F-1A89-4AB0-ACC7-D036714E9B01}" srcOrd="3" destOrd="0" parTransId="{3B13A26E-D168-4C1B-8B7A-16D406C957C8}" sibTransId="{9AFE6621-DCEE-4D8C-9FC8-067B20ADD45C}"/>
    <dgm:cxn modelId="{E4022446-2C4F-4B10-9F9C-979A3FBA0AC0}" type="presOf" srcId="{D51E4295-4C06-49BF-B6F5-E8CAF678E125}" destId="{6D264E4E-8C84-43FB-9A7B-1CEE76EF1A6D}" srcOrd="1" destOrd="0" presId="urn:microsoft.com/office/officeart/2005/8/layout/pyramid1"/>
    <dgm:cxn modelId="{D47D51E6-833D-45C4-8A38-D3384E020A2D}" type="presOf" srcId="{16688DB1-8305-445F-9EFD-49906F481BD4}" destId="{241D0C2B-E7DE-42B9-B7A7-2963E69D81DE}" srcOrd="1" destOrd="0" presId="urn:microsoft.com/office/officeart/2005/8/layout/pyramid1"/>
    <dgm:cxn modelId="{20B8D394-259F-4DF9-918A-05CF355F31A8}" type="presOf" srcId="{3614596B-F31D-494C-B483-9D921FC36F12}" destId="{D6C0D73B-3A95-420F-925A-7DEADD6D99EC}" srcOrd="0" destOrd="0" presId="urn:microsoft.com/office/officeart/2005/8/layout/pyramid1"/>
    <dgm:cxn modelId="{DB5C92CE-8B3A-429D-9845-F0F62A18F30E}" srcId="{3614596B-F31D-494C-B483-9D921FC36F12}" destId="{D51E4295-4C06-49BF-B6F5-E8CAF678E125}" srcOrd="2" destOrd="0" parTransId="{2F3278EB-9C5D-4B61-BF6B-759CC3C5B2AF}" sibTransId="{98A151E6-2871-4AFE-BEEC-30C07BD505C5}"/>
    <dgm:cxn modelId="{7AB51AFD-7D1F-4370-B56A-A13E1A32FF5E}" type="presOf" srcId="{D8B836F7-9D91-4C9B-803B-0306097648B4}" destId="{C7C0CAA5-0994-41E6-8999-D8B8D790F01F}" srcOrd="1" destOrd="0" presId="urn:microsoft.com/office/officeart/2005/8/layout/pyramid1"/>
    <dgm:cxn modelId="{99D27AC0-1783-491D-B4FE-75E9062EAC6A}" srcId="{3614596B-F31D-494C-B483-9D921FC36F12}" destId="{16688DB1-8305-445F-9EFD-49906F481BD4}" srcOrd="1" destOrd="0" parTransId="{FE020F11-CCB4-4ADC-A4CD-98ED663EDE9F}" sibTransId="{1122A0E9-63C0-4564-BE98-69532EA212DC}"/>
    <dgm:cxn modelId="{D8E868D0-86CC-4291-A7FB-615C32034E09}" type="presParOf" srcId="{D6C0D73B-3A95-420F-925A-7DEADD6D99EC}" destId="{1AEB326C-D922-4E4D-B6BB-5EB12D797276}" srcOrd="0" destOrd="0" presId="urn:microsoft.com/office/officeart/2005/8/layout/pyramid1"/>
    <dgm:cxn modelId="{710A878A-D2B1-4A08-8A0B-F9A621F012A7}" type="presParOf" srcId="{1AEB326C-D922-4E4D-B6BB-5EB12D797276}" destId="{14B68AF3-8A24-4614-AED7-DFC7D02234FE}" srcOrd="0" destOrd="0" presId="urn:microsoft.com/office/officeart/2005/8/layout/pyramid1"/>
    <dgm:cxn modelId="{F06C08CC-67A7-460F-942A-B9D05543155B}" type="presParOf" srcId="{1AEB326C-D922-4E4D-B6BB-5EB12D797276}" destId="{C7C0CAA5-0994-41E6-8999-D8B8D790F01F}" srcOrd="1" destOrd="0" presId="urn:microsoft.com/office/officeart/2005/8/layout/pyramid1"/>
    <dgm:cxn modelId="{3066DF1A-9D4B-4485-A80F-DB8359E299F1}" type="presParOf" srcId="{D6C0D73B-3A95-420F-925A-7DEADD6D99EC}" destId="{DA613573-DE1C-42AD-AB18-93A2D0146B92}" srcOrd="1" destOrd="0" presId="urn:microsoft.com/office/officeart/2005/8/layout/pyramid1"/>
    <dgm:cxn modelId="{18F571DD-2A9D-4CDD-B1FC-DD19FA219301}" type="presParOf" srcId="{DA613573-DE1C-42AD-AB18-93A2D0146B92}" destId="{06CE58C1-5D79-4BA7-AC56-5E56ECB83EB0}" srcOrd="0" destOrd="0" presId="urn:microsoft.com/office/officeart/2005/8/layout/pyramid1"/>
    <dgm:cxn modelId="{D2673AFA-8006-4167-AF38-F3CF64DA2359}" type="presParOf" srcId="{DA613573-DE1C-42AD-AB18-93A2D0146B92}" destId="{241D0C2B-E7DE-42B9-B7A7-2963E69D81DE}" srcOrd="1" destOrd="0" presId="urn:microsoft.com/office/officeart/2005/8/layout/pyramid1"/>
    <dgm:cxn modelId="{2E309410-6E8C-4E4B-A05D-F50AC3D54545}" type="presParOf" srcId="{D6C0D73B-3A95-420F-925A-7DEADD6D99EC}" destId="{E255E759-D405-4633-8F4C-3C25742F2A06}" srcOrd="2" destOrd="0" presId="urn:microsoft.com/office/officeart/2005/8/layout/pyramid1"/>
    <dgm:cxn modelId="{6F10D4D4-D5DD-4E33-BFC5-5748BA455582}" type="presParOf" srcId="{E255E759-D405-4633-8F4C-3C25742F2A06}" destId="{DC6055F0-897B-47F4-A18B-0A5AFF3768B1}" srcOrd="0" destOrd="0" presId="urn:microsoft.com/office/officeart/2005/8/layout/pyramid1"/>
    <dgm:cxn modelId="{E1AAF483-A774-4AF3-84A9-D91461576D62}" type="presParOf" srcId="{E255E759-D405-4633-8F4C-3C25742F2A06}" destId="{6D264E4E-8C84-43FB-9A7B-1CEE76EF1A6D}" srcOrd="1" destOrd="0" presId="urn:microsoft.com/office/officeart/2005/8/layout/pyramid1"/>
    <dgm:cxn modelId="{17318B21-7788-4BF4-BF7F-24EA73354385}" type="presParOf" srcId="{D6C0D73B-3A95-420F-925A-7DEADD6D99EC}" destId="{7CE2397B-3B82-4CBF-9EE8-A611057C9673}" srcOrd="3" destOrd="0" presId="urn:microsoft.com/office/officeart/2005/8/layout/pyramid1"/>
    <dgm:cxn modelId="{73CFAA9C-B30C-472C-AAF2-813776E3789A}" type="presParOf" srcId="{7CE2397B-3B82-4CBF-9EE8-A611057C9673}" destId="{D00BB33D-9093-4512-A69D-461BDB527125}" srcOrd="0" destOrd="0" presId="urn:microsoft.com/office/officeart/2005/8/layout/pyramid1"/>
    <dgm:cxn modelId="{1C4C860D-76CE-419C-A831-A0175B7E17BA}" type="presParOf" srcId="{7CE2397B-3B82-4CBF-9EE8-A611057C9673}" destId="{8D2A39FA-14C7-443F-A37A-938E31008E21}" srcOrd="1" destOrd="0" presId="urn:microsoft.com/office/officeart/2005/8/layout/pyramid1"/>
    <dgm:cxn modelId="{E135EA48-23AD-478E-A1F6-4119C4E3A63D}" type="presParOf" srcId="{D6C0D73B-3A95-420F-925A-7DEADD6D99EC}" destId="{549575A8-C2F3-41C5-8234-42DB42E75C5F}" srcOrd="4" destOrd="0" presId="urn:microsoft.com/office/officeart/2005/8/layout/pyramid1"/>
    <dgm:cxn modelId="{9A875934-4415-4D1D-B79E-F16B1BB18418}" type="presParOf" srcId="{549575A8-C2F3-41C5-8234-42DB42E75C5F}" destId="{6D1F3F80-E053-4E6D-8373-73A6CE8A158D}" srcOrd="0" destOrd="0" presId="urn:microsoft.com/office/officeart/2005/8/layout/pyramid1"/>
    <dgm:cxn modelId="{661DDD54-0684-47F1-9E84-371FD329E305}" type="presParOf" srcId="{549575A8-C2F3-41C5-8234-42DB42E75C5F}" destId="{AA0034C2-2E87-49C8-8011-82F649B5C6B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19F9A2-9D01-4840-80D6-D6E2EAC4469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AB745E-2871-4B45-8889-C31B37E3C037}">
      <dgm:prSet/>
      <dgm:spPr/>
      <dgm:t>
        <a:bodyPr/>
        <a:lstStyle/>
        <a:p>
          <a:r>
            <a:rPr lang="ru-RU" dirty="0" smtClean="0"/>
            <a:t>Снижение тревожности детей в период адаптации</a:t>
          </a:r>
          <a:endParaRPr lang="ru-RU" dirty="0"/>
        </a:p>
      </dgm:t>
    </dgm:pt>
    <dgm:pt modelId="{661E5D54-E276-411A-9103-3E51A9880C90}" type="parTrans" cxnId="{46291391-1062-401B-9849-D35355F8A66E}">
      <dgm:prSet/>
      <dgm:spPr/>
      <dgm:t>
        <a:bodyPr/>
        <a:lstStyle/>
        <a:p>
          <a:endParaRPr lang="ru-RU"/>
        </a:p>
      </dgm:t>
    </dgm:pt>
    <dgm:pt modelId="{03A643E4-81C7-43AA-8F5E-D79FD9ED3F48}" type="sibTrans" cxnId="{46291391-1062-401B-9849-D35355F8A66E}">
      <dgm:prSet/>
      <dgm:spPr/>
      <dgm:t>
        <a:bodyPr/>
        <a:lstStyle/>
        <a:p>
          <a:endParaRPr lang="ru-RU"/>
        </a:p>
      </dgm:t>
    </dgm:pt>
    <dgm:pt modelId="{8DCB2722-E6EA-49B1-B1A6-081DA575609B}">
      <dgm:prSet/>
      <dgm:spPr/>
      <dgm:t>
        <a:bodyPr/>
        <a:lstStyle/>
        <a:p>
          <a:r>
            <a:rPr lang="ru-RU" dirty="0" smtClean="0"/>
            <a:t>Коррекция эмоционального состояния ребенка</a:t>
          </a:r>
          <a:endParaRPr lang="ru-RU" dirty="0"/>
        </a:p>
      </dgm:t>
    </dgm:pt>
    <dgm:pt modelId="{0290EFFD-58C4-474E-B62A-1F341CC89CB6}" type="parTrans" cxnId="{1E45B951-C058-499E-B8C4-4925A3674547}">
      <dgm:prSet/>
      <dgm:spPr/>
      <dgm:t>
        <a:bodyPr/>
        <a:lstStyle/>
        <a:p>
          <a:endParaRPr lang="ru-RU"/>
        </a:p>
      </dgm:t>
    </dgm:pt>
    <dgm:pt modelId="{B25DC51D-AE86-4F82-8276-D24B0F5E63CB}" type="sibTrans" cxnId="{1E45B951-C058-499E-B8C4-4925A3674547}">
      <dgm:prSet/>
      <dgm:spPr/>
      <dgm:t>
        <a:bodyPr/>
        <a:lstStyle/>
        <a:p>
          <a:endParaRPr lang="ru-RU"/>
        </a:p>
      </dgm:t>
    </dgm:pt>
    <dgm:pt modelId="{0399601C-099F-42B4-AFC5-959C0BFFBD7C}">
      <dgm:prSet/>
      <dgm:spPr/>
      <dgm:t>
        <a:bodyPr/>
        <a:lstStyle/>
        <a:p>
          <a:r>
            <a:rPr lang="ru-RU" dirty="0" smtClean="0"/>
            <a:t>Развитие коммуникативные умения</a:t>
          </a:r>
          <a:endParaRPr lang="ru-RU" dirty="0"/>
        </a:p>
      </dgm:t>
    </dgm:pt>
    <dgm:pt modelId="{6DAD825E-3D5E-439B-9273-5FB666D58D55}" type="parTrans" cxnId="{D8F23044-A5B9-4CCB-9CA9-08E0BBB19BC9}">
      <dgm:prSet/>
      <dgm:spPr/>
      <dgm:t>
        <a:bodyPr/>
        <a:lstStyle/>
        <a:p>
          <a:endParaRPr lang="ru-RU"/>
        </a:p>
      </dgm:t>
    </dgm:pt>
    <dgm:pt modelId="{5DE53023-6075-4554-A543-D293784B7CE1}" type="sibTrans" cxnId="{D8F23044-A5B9-4CCB-9CA9-08E0BBB19BC9}">
      <dgm:prSet/>
      <dgm:spPr/>
      <dgm:t>
        <a:bodyPr/>
        <a:lstStyle/>
        <a:p>
          <a:endParaRPr lang="ru-RU"/>
        </a:p>
      </dgm:t>
    </dgm:pt>
    <dgm:pt modelId="{B6B3D0CC-3E23-414B-86C8-3620954F34EC}">
      <dgm:prSet/>
      <dgm:spPr/>
      <dgm:t>
        <a:bodyPr/>
        <a:lstStyle/>
        <a:p>
          <a:r>
            <a:rPr lang="ru-RU" dirty="0" smtClean="0"/>
            <a:t>Развитие социально-приемлемых  и полезных способностей</a:t>
          </a:r>
          <a:endParaRPr lang="ru-RU" dirty="0"/>
        </a:p>
      </dgm:t>
    </dgm:pt>
    <dgm:pt modelId="{18EC3E98-0966-4C6D-BE0C-B5EF08CA29FF}" type="parTrans" cxnId="{4A641BBB-085B-4AF0-BC76-8DA4E4E351DB}">
      <dgm:prSet/>
      <dgm:spPr/>
      <dgm:t>
        <a:bodyPr/>
        <a:lstStyle/>
        <a:p>
          <a:endParaRPr lang="ru-RU"/>
        </a:p>
      </dgm:t>
    </dgm:pt>
    <dgm:pt modelId="{8EA0035F-F25B-43C8-8084-468B167AA585}" type="sibTrans" cxnId="{4A641BBB-085B-4AF0-BC76-8DA4E4E351DB}">
      <dgm:prSet/>
      <dgm:spPr/>
      <dgm:t>
        <a:bodyPr/>
        <a:lstStyle/>
        <a:p>
          <a:endParaRPr lang="ru-RU"/>
        </a:p>
      </dgm:t>
    </dgm:pt>
    <dgm:pt modelId="{24BAC349-3CA6-46DD-AB45-B77F4140FE04}">
      <dgm:prSet/>
      <dgm:spPr/>
      <dgm:t>
        <a:bodyPr/>
        <a:lstStyle/>
        <a:p>
          <a:r>
            <a:rPr lang="ru-RU" dirty="0" smtClean="0"/>
            <a:t>Формирование навыков самообслуживания и личной гигиены</a:t>
          </a:r>
          <a:endParaRPr lang="ru-RU" dirty="0"/>
        </a:p>
      </dgm:t>
    </dgm:pt>
    <dgm:pt modelId="{1F4E4FBB-2976-4FB3-AD9D-DB3962C01A89}" type="parTrans" cxnId="{FAE1E843-40BD-4C37-9727-A3C8A1FA9663}">
      <dgm:prSet/>
      <dgm:spPr/>
      <dgm:t>
        <a:bodyPr/>
        <a:lstStyle/>
        <a:p>
          <a:endParaRPr lang="ru-RU"/>
        </a:p>
      </dgm:t>
    </dgm:pt>
    <dgm:pt modelId="{3D175DD1-8427-4FD1-AD4E-FE22DFDD9E5F}" type="sibTrans" cxnId="{FAE1E843-40BD-4C37-9727-A3C8A1FA9663}">
      <dgm:prSet/>
      <dgm:spPr/>
      <dgm:t>
        <a:bodyPr/>
        <a:lstStyle/>
        <a:p>
          <a:endParaRPr lang="ru-RU"/>
        </a:p>
      </dgm:t>
    </dgm:pt>
    <dgm:pt modelId="{D4751D50-98A3-4163-970B-92386DBC31B4}" type="pres">
      <dgm:prSet presAssocID="{0619F9A2-9D01-4840-80D6-D6E2EAC4469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FC5980-A2A0-4BF0-89C6-BE63A7AC2463}" type="pres">
      <dgm:prSet presAssocID="{8DCB2722-E6EA-49B1-B1A6-081DA575609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D41CC-6F6F-475C-9EBF-4FBD1CAEC9F1}" type="pres">
      <dgm:prSet presAssocID="{B25DC51D-AE86-4F82-8276-D24B0F5E63CB}" presName="sibTrans" presStyleCnt="0"/>
      <dgm:spPr/>
    </dgm:pt>
    <dgm:pt modelId="{251316D4-5AF9-4A40-BB0D-9E15E7861CDD}" type="pres">
      <dgm:prSet presAssocID="{52AB745E-2871-4B45-8889-C31B37E3C03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B15181-9105-4C3D-A019-1925B431F226}" type="pres">
      <dgm:prSet presAssocID="{03A643E4-81C7-43AA-8F5E-D79FD9ED3F48}" presName="sibTrans" presStyleCnt="0"/>
      <dgm:spPr/>
    </dgm:pt>
    <dgm:pt modelId="{4CBD5E33-CC84-4BC5-8299-3B5920F55839}" type="pres">
      <dgm:prSet presAssocID="{0399601C-099F-42B4-AFC5-959C0BFFBD7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64A622-E8E8-4B82-8B50-16A8A432ADE4}" type="pres">
      <dgm:prSet presAssocID="{5DE53023-6075-4554-A543-D293784B7CE1}" presName="sibTrans" presStyleCnt="0"/>
      <dgm:spPr/>
    </dgm:pt>
    <dgm:pt modelId="{6474B9E1-E8C0-424C-9C57-30B91FEDCAF4}" type="pres">
      <dgm:prSet presAssocID="{24BAC349-3CA6-46DD-AB45-B77F4140FE0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C8A2CF-0A6B-4359-946D-5E3185BE9DB5}" type="pres">
      <dgm:prSet presAssocID="{3D175DD1-8427-4FD1-AD4E-FE22DFDD9E5F}" presName="sibTrans" presStyleCnt="0"/>
      <dgm:spPr/>
    </dgm:pt>
    <dgm:pt modelId="{2709D65F-A145-403F-B31C-05ADF0EE1CC4}" type="pres">
      <dgm:prSet presAssocID="{B6B3D0CC-3E23-414B-86C8-3620954F34E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63EC64-FCF4-4879-8278-51A112E98255}" type="presOf" srcId="{24BAC349-3CA6-46DD-AB45-B77F4140FE04}" destId="{6474B9E1-E8C0-424C-9C57-30B91FEDCAF4}" srcOrd="0" destOrd="0" presId="urn:microsoft.com/office/officeart/2005/8/layout/default#1"/>
    <dgm:cxn modelId="{3844B9CE-53EA-4B0E-AB3E-0813F9F45809}" type="presOf" srcId="{0399601C-099F-42B4-AFC5-959C0BFFBD7C}" destId="{4CBD5E33-CC84-4BC5-8299-3B5920F55839}" srcOrd="0" destOrd="0" presId="urn:microsoft.com/office/officeart/2005/8/layout/default#1"/>
    <dgm:cxn modelId="{1E45B951-C058-499E-B8C4-4925A3674547}" srcId="{0619F9A2-9D01-4840-80D6-D6E2EAC44692}" destId="{8DCB2722-E6EA-49B1-B1A6-081DA575609B}" srcOrd="0" destOrd="0" parTransId="{0290EFFD-58C4-474E-B62A-1F341CC89CB6}" sibTransId="{B25DC51D-AE86-4F82-8276-D24B0F5E63CB}"/>
    <dgm:cxn modelId="{81A34FF3-BAD7-4A1A-8EAC-4477D7A2545A}" type="presOf" srcId="{B6B3D0CC-3E23-414B-86C8-3620954F34EC}" destId="{2709D65F-A145-403F-B31C-05ADF0EE1CC4}" srcOrd="0" destOrd="0" presId="urn:microsoft.com/office/officeart/2005/8/layout/default#1"/>
    <dgm:cxn modelId="{FAE1E843-40BD-4C37-9727-A3C8A1FA9663}" srcId="{0619F9A2-9D01-4840-80D6-D6E2EAC44692}" destId="{24BAC349-3CA6-46DD-AB45-B77F4140FE04}" srcOrd="3" destOrd="0" parTransId="{1F4E4FBB-2976-4FB3-AD9D-DB3962C01A89}" sibTransId="{3D175DD1-8427-4FD1-AD4E-FE22DFDD9E5F}"/>
    <dgm:cxn modelId="{D72B6ADE-71AE-4422-AB50-C4C958DA1F96}" type="presOf" srcId="{0619F9A2-9D01-4840-80D6-D6E2EAC44692}" destId="{D4751D50-98A3-4163-970B-92386DBC31B4}" srcOrd="0" destOrd="0" presId="urn:microsoft.com/office/officeart/2005/8/layout/default#1"/>
    <dgm:cxn modelId="{46291391-1062-401B-9849-D35355F8A66E}" srcId="{0619F9A2-9D01-4840-80D6-D6E2EAC44692}" destId="{52AB745E-2871-4B45-8889-C31B37E3C037}" srcOrd="1" destOrd="0" parTransId="{661E5D54-E276-411A-9103-3E51A9880C90}" sibTransId="{03A643E4-81C7-43AA-8F5E-D79FD9ED3F48}"/>
    <dgm:cxn modelId="{307059B3-A9EB-4AE4-A07F-B42684384D9F}" type="presOf" srcId="{8DCB2722-E6EA-49B1-B1A6-081DA575609B}" destId="{F7FC5980-A2A0-4BF0-89C6-BE63A7AC2463}" srcOrd="0" destOrd="0" presId="urn:microsoft.com/office/officeart/2005/8/layout/default#1"/>
    <dgm:cxn modelId="{4A641BBB-085B-4AF0-BC76-8DA4E4E351DB}" srcId="{0619F9A2-9D01-4840-80D6-D6E2EAC44692}" destId="{B6B3D0CC-3E23-414B-86C8-3620954F34EC}" srcOrd="4" destOrd="0" parTransId="{18EC3E98-0966-4C6D-BE0C-B5EF08CA29FF}" sibTransId="{8EA0035F-F25B-43C8-8084-468B167AA585}"/>
    <dgm:cxn modelId="{56E0C453-762C-450D-8E36-FC53A21D5ED5}" type="presOf" srcId="{52AB745E-2871-4B45-8889-C31B37E3C037}" destId="{251316D4-5AF9-4A40-BB0D-9E15E7861CDD}" srcOrd="0" destOrd="0" presId="urn:microsoft.com/office/officeart/2005/8/layout/default#1"/>
    <dgm:cxn modelId="{D8F23044-A5B9-4CCB-9CA9-08E0BBB19BC9}" srcId="{0619F9A2-9D01-4840-80D6-D6E2EAC44692}" destId="{0399601C-099F-42B4-AFC5-959C0BFFBD7C}" srcOrd="2" destOrd="0" parTransId="{6DAD825E-3D5E-439B-9273-5FB666D58D55}" sibTransId="{5DE53023-6075-4554-A543-D293784B7CE1}"/>
    <dgm:cxn modelId="{76BE0A38-2C67-4565-BEA4-E3E68D3472AA}" type="presParOf" srcId="{D4751D50-98A3-4163-970B-92386DBC31B4}" destId="{F7FC5980-A2A0-4BF0-89C6-BE63A7AC2463}" srcOrd="0" destOrd="0" presId="urn:microsoft.com/office/officeart/2005/8/layout/default#1"/>
    <dgm:cxn modelId="{3AA9F9C5-2021-4B52-9908-4F95CDCDA21D}" type="presParOf" srcId="{D4751D50-98A3-4163-970B-92386DBC31B4}" destId="{C7AD41CC-6F6F-475C-9EBF-4FBD1CAEC9F1}" srcOrd="1" destOrd="0" presId="urn:microsoft.com/office/officeart/2005/8/layout/default#1"/>
    <dgm:cxn modelId="{3C2E4AB2-548D-468F-A449-FFA6A1EB0FF8}" type="presParOf" srcId="{D4751D50-98A3-4163-970B-92386DBC31B4}" destId="{251316D4-5AF9-4A40-BB0D-9E15E7861CDD}" srcOrd="2" destOrd="0" presId="urn:microsoft.com/office/officeart/2005/8/layout/default#1"/>
    <dgm:cxn modelId="{98CA199D-A332-4A8E-99C7-4B0050A3BECF}" type="presParOf" srcId="{D4751D50-98A3-4163-970B-92386DBC31B4}" destId="{7DB15181-9105-4C3D-A019-1925B431F226}" srcOrd="3" destOrd="0" presId="urn:microsoft.com/office/officeart/2005/8/layout/default#1"/>
    <dgm:cxn modelId="{2112B0E3-2525-4D26-AAC6-8AA3ADBDE982}" type="presParOf" srcId="{D4751D50-98A3-4163-970B-92386DBC31B4}" destId="{4CBD5E33-CC84-4BC5-8299-3B5920F55839}" srcOrd="4" destOrd="0" presId="urn:microsoft.com/office/officeart/2005/8/layout/default#1"/>
    <dgm:cxn modelId="{B808289A-0D95-40B6-B423-E81D186CEAF3}" type="presParOf" srcId="{D4751D50-98A3-4163-970B-92386DBC31B4}" destId="{2764A622-E8E8-4B82-8B50-16A8A432ADE4}" srcOrd="5" destOrd="0" presId="urn:microsoft.com/office/officeart/2005/8/layout/default#1"/>
    <dgm:cxn modelId="{BFF6A174-A1DE-45B7-AC3B-D69D128E1249}" type="presParOf" srcId="{D4751D50-98A3-4163-970B-92386DBC31B4}" destId="{6474B9E1-E8C0-424C-9C57-30B91FEDCAF4}" srcOrd="6" destOrd="0" presId="urn:microsoft.com/office/officeart/2005/8/layout/default#1"/>
    <dgm:cxn modelId="{688B0BA5-FAB3-4D29-8067-A12D5A62C0B4}" type="presParOf" srcId="{D4751D50-98A3-4163-970B-92386DBC31B4}" destId="{CCC8A2CF-0A6B-4359-946D-5E3185BE9DB5}" srcOrd="7" destOrd="0" presId="urn:microsoft.com/office/officeart/2005/8/layout/default#1"/>
    <dgm:cxn modelId="{8CA2364D-AEDE-477E-B6AD-1D67E208FC0F}" type="presParOf" srcId="{D4751D50-98A3-4163-970B-92386DBC31B4}" destId="{2709D65F-A145-403F-B31C-05ADF0EE1CC4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CE673E-2A99-4FE1-B044-2ED018347090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792A4B-5E03-4140-821E-10403BB46DB6}">
      <dgm:prSet phldrT="[Текст]"/>
      <dgm:spPr/>
      <dgm:t>
        <a:bodyPr/>
        <a:lstStyle/>
        <a:p>
          <a:r>
            <a:rPr lang="ru-RU" dirty="0" smtClean="0"/>
            <a:t>Личностно-ориентированный подход</a:t>
          </a:r>
          <a:endParaRPr lang="ru-RU" dirty="0"/>
        </a:p>
      </dgm:t>
    </dgm:pt>
    <dgm:pt modelId="{02E1C9E4-965C-4428-A5D4-49B67C9DBC14}" type="parTrans" cxnId="{F889F301-0B64-4C67-8D85-4CB45BA2AD1D}">
      <dgm:prSet/>
      <dgm:spPr/>
      <dgm:t>
        <a:bodyPr/>
        <a:lstStyle/>
        <a:p>
          <a:endParaRPr lang="ru-RU"/>
        </a:p>
      </dgm:t>
    </dgm:pt>
    <dgm:pt modelId="{6C593F69-614F-4F72-94E1-3BF1C4F8A98C}" type="sibTrans" cxnId="{F889F301-0B64-4C67-8D85-4CB45BA2AD1D}">
      <dgm:prSet/>
      <dgm:spPr/>
      <dgm:t>
        <a:bodyPr/>
        <a:lstStyle/>
        <a:p>
          <a:endParaRPr lang="ru-RU"/>
        </a:p>
      </dgm:t>
    </dgm:pt>
    <dgm:pt modelId="{573A3179-D637-451C-87CB-6150E4942274}">
      <dgm:prSet phldrT="[Текст]"/>
      <dgm:spPr/>
      <dgm:t>
        <a:bodyPr/>
        <a:lstStyle/>
        <a:p>
          <a:r>
            <a:rPr lang="ru-RU" dirty="0" smtClean="0"/>
            <a:t>Учет личностных особенностей ребенка, его семьи</a:t>
          </a:r>
          <a:endParaRPr lang="ru-RU" dirty="0"/>
        </a:p>
      </dgm:t>
    </dgm:pt>
    <dgm:pt modelId="{89085DDE-20CF-4E34-9BC8-FBD871C50309}" type="parTrans" cxnId="{2089F8F9-A524-4B19-9540-C7741F7D3D39}">
      <dgm:prSet/>
      <dgm:spPr/>
      <dgm:t>
        <a:bodyPr/>
        <a:lstStyle/>
        <a:p>
          <a:endParaRPr lang="ru-RU"/>
        </a:p>
      </dgm:t>
    </dgm:pt>
    <dgm:pt modelId="{B3DB78F2-7182-4414-9E6D-93EC7EF331AF}" type="sibTrans" cxnId="{2089F8F9-A524-4B19-9540-C7741F7D3D39}">
      <dgm:prSet/>
      <dgm:spPr/>
      <dgm:t>
        <a:bodyPr/>
        <a:lstStyle/>
        <a:p>
          <a:endParaRPr lang="ru-RU"/>
        </a:p>
      </dgm:t>
    </dgm:pt>
    <dgm:pt modelId="{60300739-E5EB-4336-8BB7-DCF95CE44064}">
      <dgm:prSet phldrT="[Текст]"/>
      <dgm:spPr/>
      <dgm:t>
        <a:bodyPr/>
        <a:lstStyle/>
        <a:p>
          <a:r>
            <a:rPr lang="ru-RU" dirty="0" smtClean="0"/>
            <a:t>Обеспечение комфортных, безопасных условий </a:t>
          </a:r>
          <a:endParaRPr lang="ru-RU" dirty="0"/>
        </a:p>
      </dgm:t>
    </dgm:pt>
    <dgm:pt modelId="{E255780F-78AE-4EE9-A8F4-2D706BA7F9EB}" type="parTrans" cxnId="{201BE42E-2BA0-4B65-9AB0-487AFBDC1F74}">
      <dgm:prSet/>
      <dgm:spPr/>
      <dgm:t>
        <a:bodyPr/>
        <a:lstStyle/>
        <a:p>
          <a:endParaRPr lang="ru-RU"/>
        </a:p>
      </dgm:t>
    </dgm:pt>
    <dgm:pt modelId="{47C9B67A-56F4-4C7E-A603-E966E650F8FD}" type="sibTrans" cxnId="{201BE42E-2BA0-4B65-9AB0-487AFBDC1F74}">
      <dgm:prSet/>
      <dgm:spPr/>
      <dgm:t>
        <a:bodyPr/>
        <a:lstStyle/>
        <a:p>
          <a:endParaRPr lang="ru-RU"/>
        </a:p>
      </dgm:t>
    </dgm:pt>
    <dgm:pt modelId="{14701690-E2FA-427F-8CA1-B30514CD199E}">
      <dgm:prSet phldrT="[Текст]"/>
      <dgm:spPr/>
      <dgm:t>
        <a:bodyPr/>
        <a:lstStyle/>
        <a:p>
          <a:r>
            <a:rPr lang="ru-RU" dirty="0" err="1" smtClean="0"/>
            <a:t>Гуммано</a:t>
          </a:r>
          <a:r>
            <a:rPr lang="ru-RU" dirty="0" smtClean="0"/>
            <a:t>-личностный подход</a:t>
          </a:r>
        </a:p>
      </dgm:t>
    </dgm:pt>
    <dgm:pt modelId="{2E17A84C-9EE2-4285-9DC9-500BE43845C0}" type="parTrans" cxnId="{EF5D423F-DD60-4521-86F5-1B30BA688AB8}">
      <dgm:prSet/>
      <dgm:spPr/>
      <dgm:t>
        <a:bodyPr/>
        <a:lstStyle/>
        <a:p>
          <a:endParaRPr lang="ru-RU"/>
        </a:p>
      </dgm:t>
    </dgm:pt>
    <dgm:pt modelId="{4C11CB97-BC35-4BF4-8259-F1CFB2638612}" type="sibTrans" cxnId="{EF5D423F-DD60-4521-86F5-1B30BA688AB8}">
      <dgm:prSet/>
      <dgm:spPr/>
      <dgm:t>
        <a:bodyPr/>
        <a:lstStyle/>
        <a:p>
          <a:endParaRPr lang="ru-RU"/>
        </a:p>
      </dgm:t>
    </dgm:pt>
    <dgm:pt modelId="{8364FA81-266E-4896-B17B-94715F162328}">
      <dgm:prSet phldrT="[Текст]"/>
      <dgm:spPr/>
      <dgm:t>
        <a:bodyPr/>
        <a:lstStyle/>
        <a:p>
          <a:r>
            <a:rPr lang="ru-RU" dirty="0" smtClean="0"/>
            <a:t>Всестороннее уважение и любовь у ребенку,  к каждому члену семьи, вера в них</a:t>
          </a:r>
          <a:endParaRPr lang="ru-RU" dirty="0"/>
        </a:p>
      </dgm:t>
    </dgm:pt>
    <dgm:pt modelId="{9EE440CB-FF96-4D23-BF8B-B04FD45DAF68}" type="parTrans" cxnId="{81D93936-A4E6-4B4E-821E-841DBB1CCC6D}">
      <dgm:prSet/>
      <dgm:spPr/>
      <dgm:t>
        <a:bodyPr/>
        <a:lstStyle/>
        <a:p>
          <a:endParaRPr lang="ru-RU"/>
        </a:p>
      </dgm:t>
    </dgm:pt>
    <dgm:pt modelId="{D1DA9E0B-11DC-4990-BF7B-8A40D584686C}" type="sibTrans" cxnId="{81D93936-A4E6-4B4E-821E-841DBB1CCC6D}">
      <dgm:prSet/>
      <dgm:spPr/>
      <dgm:t>
        <a:bodyPr/>
        <a:lstStyle/>
        <a:p>
          <a:endParaRPr lang="ru-RU"/>
        </a:p>
      </dgm:t>
    </dgm:pt>
    <dgm:pt modelId="{80CB5A98-4AB3-40DF-8F39-A7CECF658221}">
      <dgm:prSet phldrT="[Текст]"/>
      <dgm:spPr/>
      <dgm:t>
        <a:bodyPr/>
        <a:lstStyle/>
        <a:p>
          <a:r>
            <a:rPr lang="ru-RU" dirty="0" smtClean="0"/>
            <a:t>Принцип комплексности и доступности</a:t>
          </a:r>
          <a:endParaRPr lang="ru-RU" dirty="0"/>
        </a:p>
      </dgm:t>
    </dgm:pt>
    <dgm:pt modelId="{4E36011B-251F-416F-B92A-0AC1F7C4E7DE}" type="parTrans" cxnId="{9ABF9638-107E-46C7-849E-46DE37F131A2}">
      <dgm:prSet/>
      <dgm:spPr/>
      <dgm:t>
        <a:bodyPr/>
        <a:lstStyle/>
        <a:p>
          <a:endParaRPr lang="ru-RU"/>
        </a:p>
      </dgm:t>
    </dgm:pt>
    <dgm:pt modelId="{82CC1940-4284-43ED-B087-531FDB3B91A6}" type="sibTrans" cxnId="{9ABF9638-107E-46C7-849E-46DE37F131A2}">
      <dgm:prSet/>
      <dgm:spPr/>
      <dgm:t>
        <a:bodyPr/>
        <a:lstStyle/>
        <a:p>
          <a:endParaRPr lang="ru-RU"/>
        </a:p>
      </dgm:t>
    </dgm:pt>
    <dgm:pt modelId="{AC134715-932E-4DD7-B86E-4BED7A4EBB02}">
      <dgm:prSet phldrT="[Текст]"/>
      <dgm:spPr/>
      <dgm:t>
        <a:bodyPr/>
        <a:lstStyle/>
        <a:p>
          <a:r>
            <a:rPr lang="ru-RU" dirty="0" smtClean="0"/>
            <a:t>Комплексная помощь со стороны воспитателей группы, медицинского персонала, социальной службы, психологов, логопедов и родителей</a:t>
          </a:r>
          <a:endParaRPr lang="ru-RU" dirty="0"/>
        </a:p>
      </dgm:t>
    </dgm:pt>
    <dgm:pt modelId="{F89455CA-AD08-434D-8382-67301AD4789E}" type="parTrans" cxnId="{139698AC-13FC-4074-80E0-1753A1C1198A}">
      <dgm:prSet/>
      <dgm:spPr/>
      <dgm:t>
        <a:bodyPr/>
        <a:lstStyle/>
        <a:p>
          <a:endParaRPr lang="ru-RU"/>
        </a:p>
      </dgm:t>
    </dgm:pt>
    <dgm:pt modelId="{5F099892-AB81-462A-AE72-636E304A9ED6}" type="sibTrans" cxnId="{139698AC-13FC-4074-80E0-1753A1C1198A}">
      <dgm:prSet/>
      <dgm:spPr/>
      <dgm:t>
        <a:bodyPr/>
        <a:lstStyle/>
        <a:p>
          <a:endParaRPr lang="ru-RU"/>
        </a:p>
      </dgm:t>
    </dgm:pt>
    <dgm:pt modelId="{93A4BD87-F037-4E6D-BDA0-3B4840E4AB9F}" type="pres">
      <dgm:prSet presAssocID="{DDCE673E-2A99-4FE1-B044-2ED01834709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6E11BC-8F54-49E9-9649-A632FDB8ED11}" type="pres">
      <dgm:prSet presAssocID="{66792A4B-5E03-4140-821E-10403BB46DB6}" presName="circle1" presStyleLbl="node1" presStyleIdx="0" presStyleCnt="3"/>
      <dgm:spPr/>
    </dgm:pt>
    <dgm:pt modelId="{A101D308-3E77-4EDD-8FF9-DD5F0496F9E3}" type="pres">
      <dgm:prSet presAssocID="{66792A4B-5E03-4140-821E-10403BB46DB6}" presName="space" presStyleCnt="0"/>
      <dgm:spPr/>
    </dgm:pt>
    <dgm:pt modelId="{E123F82B-B713-4500-89CC-61784BC20B27}" type="pres">
      <dgm:prSet presAssocID="{66792A4B-5E03-4140-821E-10403BB46DB6}" presName="rect1" presStyleLbl="alignAcc1" presStyleIdx="0" presStyleCnt="3"/>
      <dgm:spPr/>
      <dgm:t>
        <a:bodyPr/>
        <a:lstStyle/>
        <a:p>
          <a:endParaRPr lang="ru-RU"/>
        </a:p>
      </dgm:t>
    </dgm:pt>
    <dgm:pt modelId="{68FE5761-B282-465B-A6AE-584E303C72E9}" type="pres">
      <dgm:prSet presAssocID="{14701690-E2FA-427F-8CA1-B30514CD199E}" presName="vertSpace2" presStyleLbl="node1" presStyleIdx="0" presStyleCnt="3"/>
      <dgm:spPr/>
    </dgm:pt>
    <dgm:pt modelId="{D707685C-389E-43BD-8077-20745CDA6D9E}" type="pres">
      <dgm:prSet presAssocID="{14701690-E2FA-427F-8CA1-B30514CD199E}" presName="circle2" presStyleLbl="node1" presStyleIdx="1" presStyleCnt="3"/>
      <dgm:spPr/>
    </dgm:pt>
    <dgm:pt modelId="{AB4B89B2-FF21-4263-A302-4990499096DA}" type="pres">
      <dgm:prSet presAssocID="{14701690-E2FA-427F-8CA1-B30514CD199E}" presName="rect2" presStyleLbl="alignAcc1" presStyleIdx="1" presStyleCnt="3"/>
      <dgm:spPr/>
      <dgm:t>
        <a:bodyPr/>
        <a:lstStyle/>
        <a:p>
          <a:endParaRPr lang="ru-RU"/>
        </a:p>
      </dgm:t>
    </dgm:pt>
    <dgm:pt modelId="{43223B11-E343-4D37-9810-60C9FC3A9842}" type="pres">
      <dgm:prSet presAssocID="{80CB5A98-4AB3-40DF-8F39-A7CECF658221}" presName="vertSpace3" presStyleLbl="node1" presStyleIdx="1" presStyleCnt="3"/>
      <dgm:spPr/>
    </dgm:pt>
    <dgm:pt modelId="{CFDE3374-BEF1-433B-A6F8-5D86E97AB36E}" type="pres">
      <dgm:prSet presAssocID="{80CB5A98-4AB3-40DF-8F39-A7CECF658221}" presName="circle3" presStyleLbl="node1" presStyleIdx="2" presStyleCnt="3" custLinFactNeighborX="712" custLinFactNeighborY="-2187"/>
      <dgm:spPr/>
    </dgm:pt>
    <dgm:pt modelId="{8FD8E436-85E2-4936-B699-11496D87B2D8}" type="pres">
      <dgm:prSet presAssocID="{80CB5A98-4AB3-40DF-8F39-A7CECF658221}" presName="rect3" presStyleLbl="alignAcc1" presStyleIdx="2" presStyleCnt="3" custLinFactNeighborX="-173" custLinFactNeighborY="-2187"/>
      <dgm:spPr/>
      <dgm:t>
        <a:bodyPr/>
        <a:lstStyle/>
        <a:p>
          <a:endParaRPr lang="ru-RU"/>
        </a:p>
      </dgm:t>
    </dgm:pt>
    <dgm:pt modelId="{D7FA99D9-E8F2-4183-816A-CD631289ECB7}" type="pres">
      <dgm:prSet presAssocID="{66792A4B-5E03-4140-821E-10403BB46DB6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A0BB9-355C-4DEC-9994-6C69754AC179}" type="pres">
      <dgm:prSet presAssocID="{66792A4B-5E03-4140-821E-10403BB46DB6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E16B0-6A55-4448-97EC-BF0A14515D36}" type="pres">
      <dgm:prSet presAssocID="{14701690-E2FA-427F-8CA1-B30514CD199E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1985D-6F93-46C7-945E-48D0B0911F93}" type="pres">
      <dgm:prSet presAssocID="{14701690-E2FA-427F-8CA1-B30514CD199E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7910A-C0C9-4D5E-8AE7-C7DAD8697E77}" type="pres">
      <dgm:prSet presAssocID="{80CB5A98-4AB3-40DF-8F39-A7CECF658221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8D143-C5FF-4355-A1C8-A473E03F3B61}" type="pres">
      <dgm:prSet presAssocID="{80CB5A98-4AB3-40DF-8F39-A7CECF658221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1BE42E-2BA0-4B65-9AB0-487AFBDC1F74}" srcId="{66792A4B-5E03-4140-821E-10403BB46DB6}" destId="{60300739-E5EB-4336-8BB7-DCF95CE44064}" srcOrd="1" destOrd="0" parTransId="{E255780F-78AE-4EE9-A8F4-2D706BA7F9EB}" sibTransId="{47C9B67A-56F4-4C7E-A603-E966E650F8FD}"/>
    <dgm:cxn modelId="{36C0A7AB-946C-4B92-8B18-9CF953BBA904}" type="presOf" srcId="{14701690-E2FA-427F-8CA1-B30514CD199E}" destId="{AB4B89B2-FF21-4263-A302-4990499096DA}" srcOrd="0" destOrd="0" presId="urn:microsoft.com/office/officeart/2005/8/layout/target3"/>
    <dgm:cxn modelId="{2089F8F9-A524-4B19-9540-C7741F7D3D39}" srcId="{66792A4B-5E03-4140-821E-10403BB46DB6}" destId="{573A3179-D637-451C-87CB-6150E4942274}" srcOrd="0" destOrd="0" parTransId="{89085DDE-20CF-4E34-9BC8-FBD871C50309}" sibTransId="{B3DB78F2-7182-4414-9E6D-93EC7EF331AF}"/>
    <dgm:cxn modelId="{1DD659CC-68D6-4CEB-9F4F-B6E2B4E2B690}" type="presOf" srcId="{60300739-E5EB-4336-8BB7-DCF95CE44064}" destId="{DD0A0BB9-355C-4DEC-9994-6C69754AC179}" srcOrd="0" destOrd="1" presId="urn:microsoft.com/office/officeart/2005/8/layout/target3"/>
    <dgm:cxn modelId="{B4564F93-2AAB-4D90-9023-1D0161D24F72}" type="presOf" srcId="{80CB5A98-4AB3-40DF-8F39-A7CECF658221}" destId="{9067910A-C0C9-4D5E-8AE7-C7DAD8697E77}" srcOrd="1" destOrd="0" presId="urn:microsoft.com/office/officeart/2005/8/layout/target3"/>
    <dgm:cxn modelId="{F889F301-0B64-4C67-8D85-4CB45BA2AD1D}" srcId="{DDCE673E-2A99-4FE1-B044-2ED018347090}" destId="{66792A4B-5E03-4140-821E-10403BB46DB6}" srcOrd="0" destOrd="0" parTransId="{02E1C9E4-965C-4428-A5D4-49B67C9DBC14}" sibTransId="{6C593F69-614F-4F72-94E1-3BF1C4F8A98C}"/>
    <dgm:cxn modelId="{139698AC-13FC-4074-80E0-1753A1C1198A}" srcId="{80CB5A98-4AB3-40DF-8F39-A7CECF658221}" destId="{AC134715-932E-4DD7-B86E-4BED7A4EBB02}" srcOrd="0" destOrd="0" parTransId="{F89455CA-AD08-434D-8382-67301AD4789E}" sibTransId="{5F099892-AB81-462A-AE72-636E304A9ED6}"/>
    <dgm:cxn modelId="{C55E5FA2-5B8D-4FE1-994A-A304320A413F}" type="presOf" srcId="{8364FA81-266E-4896-B17B-94715F162328}" destId="{D7E1985D-6F93-46C7-945E-48D0B0911F93}" srcOrd="0" destOrd="0" presId="urn:microsoft.com/office/officeart/2005/8/layout/target3"/>
    <dgm:cxn modelId="{9ABF9638-107E-46C7-849E-46DE37F131A2}" srcId="{DDCE673E-2A99-4FE1-B044-2ED018347090}" destId="{80CB5A98-4AB3-40DF-8F39-A7CECF658221}" srcOrd="2" destOrd="0" parTransId="{4E36011B-251F-416F-B92A-0AC1F7C4E7DE}" sibTransId="{82CC1940-4284-43ED-B087-531FDB3B91A6}"/>
    <dgm:cxn modelId="{CA811A36-B1EE-4667-8049-A10E5467D716}" type="presOf" srcId="{80CB5A98-4AB3-40DF-8F39-A7CECF658221}" destId="{8FD8E436-85E2-4936-B699-11496D87B2D8}" srcOrd="0" destOrd="0" presId="urn:microsoft.com/office/officeart/2005/8/layout/target3"/>
    <dgm:cxn modelId="{3FAC53DC-EA28-42E6-ABEA-3426F50E2FEA}" type="presOf" srcId="{14701690-E2FA-427F-8CA1-B30514CD199E}" destId="{085E16B0-6A55-4448-97EC-BF0A14515D36}" srcOrd="1" destOrd="0" presId="urn:microsoft.com/office/officeart/2005/8/layout/target3"/>
    <dgm:cxn modelId="{EF5D423F-DD60-4521-86F5-1B30BA688AB8}" srcId="{DDCE673E-2A99-4FE1-B044-2ED018347090}" destId="{14701690-E2FA-427F-8CA1-B30514CD199E}" srcOrd="1" destOrd="0" parTransId="{2E17A84C-9EE2-4285-9DC9-500BE43845C0}" sibTransId="{4C11CB97-BC35-4BF4-8259-F1CFB2638612}"/>
    <dgm:cxn modelId="{37A7E127-8076-4744-889E-7604DA8170BD}" type="presOf" srcId="{66792A4B-5E03-4140-821E-10403BB46DB6}" destId="{E123F82B-B713-4500-89CC-61784BC20B27}" srcOrd="0" destOrd="0" presId="urn:microsoft.com/office/officeart/2005/8/layout/target3"/>
    <dgm:cxn modelId="{5C10A5AF-CA25-4609-BC84-3AEF77FF6CBA}" type="presOf" srcId="{66792A4B-5E03-4140-821E-10403BB46DB6}" destId="{D7FA99D9-E8F2-4183-816A-CD631289ECB7}" srcOrd="1" destOrd="0" presId="urn:microsoft.com/office/officeart/2005/8/layout/target3"/>
    <dgm:cxn modelId="{81D93936-A4E6-4B4E-821E-841DBB1CCC6D}" srcId="{14701690-E2FA-427F-8CA1-B30514CD199E}" destId="{8364FA81-266E-4896-B17B-94715F162328}" srcOrd="0" destOrd="0" parTransId="{9EE440CB-FF96-4D23-BF8B-B04FD45DAF68}" sibTransId="{D1DA9E0B-11DC-4990-BF7B-8A40D584686C}"/>
    <dgm:cxn modelId="{59B1F710-2174-431A-BE44-14CB8B581B29}" type="presOf" srcId="{DDCE673E-2A99-4FE1-B044-2ED018347090}" destId="{93A4BD87-F037-4E6D-BDA0-3B4840E4AB9F}" srcOrd="0" destOrd="0" presId="urn:microsoft.com/office/officeart/2005/8/layout/target3"/>
    <dgm:cxn modelId="{0CFEE356-3CF6-4CD8-9E17-8ECF58615FBC}" type="presOf" srcId="{AC134715-932E-4DD7-B86E-4BED7A4EBB02}" destId="{A098D143-C5FF-4355-A1C8-A473E03F3B61}" srcOrd="0" destOrd="0" presId="urn:microsoft.com/office/officeart/2005/8/layout/target3"/>
    <dgm:cxn modelId="{0327EB1F-B9F0-4AA7-BC63-116840F4221F}" type="presOf" srcId="{573A3179-D637-451C-87CB-6150E4942274}" destId="{DD0A0BB9-355C-4DEC-9994-6C69754AC179}" srcOrd="0" destOrd="0" presId="urn:microsoft.com/office/officeart/2005/8/layout/target3"/>
    <dgm:cxn modelId="{95B585E6-5801-4159-8296-C450E9041543}" type="presParOf" srcId="{93A4BD87-F037-4E6D-BDA0-3B4840E4AB9F}" destId="{936E11BC-8F54-49E9-9649-A632FDB8ED11}" srcOrd="0" destOrd="0" presId="urn:microsoft.com/office/officeart/2005/8/layout/target3"/>
    <dgm:cxn modelId="{E2D14E08-856D-40F2-8ECC-A23CEF32A4EC}" type="presParOf" srcId="{93A4BD87-F037-4E6D-BDA0-3B4840E4AB9F}" destId="{A101D308-3E77-4EDD-8FF9-DD5F0496F9E3}" srcOrd="1" destOrd="0" presId="urn:microsoft.com/office/officeart/2005/8/layout/target3"/>
    <dgm:cxn modelId="{92F78630-FF66-4FEA-9C28-866E8C8C5E6F}" type="presParOf" srcId="{93A4BD87-F037-4E6D-BDA0-3B4840E4AB9F}" destId="{E123F82B-B713-4500-89CC-61784BC20B27}" srcOrd="2" destOrd="0" presId="urn:microsoft.com/office/officeart/2005/8/layout/target3"/>
    <dgm:cxn modelId="{9895B1CB-1251-47BF-B33E-00031ABBB724}" type="presParOf" srcId="{93A4BD87-F037-4E6D-BDA0-3B4840E4AB9F}" destId="{68FE5761-B282-465B-A6AE-584E303C72E9}" srcOrd="3" destOrd="0" presId="urn:microsoft.com/office/officeart/2005/8/layout/target3"/>
    <dgm:cxn modelId="{C45AF795-6CE0-4CEC-BB86-AC46AC12EAC6}" type="presParOf" srcId="{93A4BD87-F037-4E6D-BDA0-3B4840E4AB9F}" destId="{D707685C-389E-43BD-8077-20745CDA6D9E}" srcOrd="4" destOrd="0" presId="urn:microsoft.com/office/officeart/2005/8/layout/target3"/>
    <dgm:cxn modelId="{1F1E39BA-CED5-4E54-BDA5-9EC82AC9C262}" type="presParOf" srcId="{93A4BD87-F037-4E6D-BDA0-3B4840E4AB9F}" destId="{AB4B89B2-FF21-4263-A302-4990499096DA}" srcOrd="5" destOrd="0" presId="urn:microsoft.com/office/officeart/2005/8/layout/target3"/>
    <dgm:cxn modelId="{B60EEC2B-7B50-4DF3-B7D2-37C495286781}" type="presParOf" srcId="{93A4BD87-F037-4E6D-BDA0-3B4840E4AB9F}" destId="{43223B11-E343-4D37-9810-60C9FC3A9842}" srcOrd="6" destOrd="0" presId="urn:microsoft.com/office/officeart/2005/8/layout/target3"/>
    <dgm:cxn modelId="{9CBDE985-5764-4DCB-8D87-D31A9BBD03FF}" type="presParOf" srcId="{93A4BD87-F037-4E6D-BDA0-3B4840E4AB9F}" destId="{CFDE3374-BEF1-433B-A6F8-5D86E97AB36E}" srcOrd="7" destOrd="0" presId="urn:microsoft.com/office/officeart/2005/8/layout/target3"/>
    <dgm:cxn modelId="{7AB18D23-EB58-441D-9B69-B1458FFA73A0}" type="presParOf" srcId="{93A4BD87-F037-4E6D-BDA0-3B4840E4AB9F}" destId="{8FD8E436-85E2-4936-B699-11496D87B2D8}" srcOrd="8" destOrd="0" presId="urn:microsoft.com/office/officeart/2005/8/layout/target3"/>
    <dgm:cxn modelId="{EE85371E-043F-4A20-909C-08D702792C95}" type="presParOf" srcId="{93A4BD87-F037-4E6D-BDA0-3B4840E4AB9F}" destId="{D7FA99D9-E8F2-4183-816A-CD631289ECB7}" srcOrd="9" destOrd="0" presId="urn:microsoft.com/office/officeart/2005/8/layout/target3"/>
    <dgm:cxn modelId="{3EC9EE49-EF98-4961-A199-DC2A5A986367}" type="presParOf" srcId="{93A4BD87-F037-4E6D-BDA0-3B4840E4AB9F}" destId="{DD0A0BB9-355C-4DEC-9994-6C69754AC179}" srcOrd="10" destOrd="0" presId="urn:microsoft.com/office/officeart/2005/8/layout/target3"/>
    <dgm:cxn modelId="{FCDC1F8A-C258-4FED-B231-7F6FBAD9CF51}" type="presParOf" srcId="{93A4BD87-F037-4E6D-BDA0-3B4840E4AB9F}" destId="{085E16B0-6A55-4448-97EC-BF0A14515D36}" srcOrd="11" destOrd="0" presId="urn:microsoft.com/office/officeart/2005/8/layout/target3"/>
    <dgm:cxn modelId="{F4C232EF-D857-437D-9ECB-AA658C1E178F}" type="presParOf" srcId="{93A4BD87-F037-4E6D-BDA0-3B4840E4AB9F}" destId="{D7E1985D-6F93-46C7-945E-48D0B0911F93}" srcOrd="12" destOrd="0" presId="urn:microsoft.com/office/officeart/2005/8/layout/target3"/>
    <dgm:cxn modelId="{C98EE961-302E-4EE0-934C-AF68E6B3C78A}" type="presParOf" srcId="{93A4BD87-F037-4E6D-BDA0-3B4840E4AB9F}" destId="{9067910A-C0C9-4D5E-8AE7-C7DAD8697E77}" srcOrd="13" destOrd="0" presId="urn:microsoft.com/office/officeart/2005/8/layout/target3"/>
    <dgm:cxn modelId="{27178E9C-81B3-4A51-B98F-87B81FC1A11C}" type="presParOf" srcId="{93A4BD87-F037-4E6D-BDA0-3B4840E4AB9F}" destId="{A098D143-C5FF-4355-A1C8-A473E03F3B61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57B51C-F679-44BE-AF53-97650875015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0157DE-9BE4-4CC1-A460-BB72990A9E8E}">
      <dgm:prSet phldrT="[Текст]"/>
      <dgm:spPr/>
      <dgm:t>
        <a:bodyPr/>
        <a:lstStyle/>
        <a:p>
          <a:r>
            <a:rPr lang="ru-RU" dirty="0" smtClean="0"/>
            <a:t>Коррекция понимания родителями проблем ребёнка</a:t>
          </a:r>
          <a:endParaRPr lang="ru-RU" dirty="0"/>
        </a:p>
      </dgm:t>
    </dgm:pt>
    <dgm:pt modelId="{083B3870-D8CA-4455-AC3B-E65A9B2B5F0C}" type="parTrans" cxnId="{2207500D-EBE6-4B47-A7BD-0AAB05BEA916}">
      <dgm:prSet/>
      <dgm:spPr/>
      <dgm:t>
        <a:bodyPr/>
        <a:lstStyle/>
        <a:p>
          <a:endParaRPr lang="ru-RU"/>
        </a:p>
      </dgm:t>
    </dgm:pt>
    <dgm:pt modelId="{B6DA835B-E4FF-44E8-B438-5D4D1C49F2CF}" type="sibTrans" cxnId="{2207500D-EBE6-4B47-A7BD-0AAB05BEA916}">
      <dgm:prSet/>
      <dgm:spPr/>
      <dgm:t>
        <a:bodyPr/>
        <a:lstStyle/>
        <a:p>
          <a:endParaRPr lang="ru-RU"/>
        </a:p>
      </dgm:t>
    </dgm:pt>
    <dgm:pt modelId="{048A216F-7E6B-4EB1-BE12-8B2FE874B8D3}">
      <dgm:prSet phldrT="[Текст]"/>
      <dgm:spPr/>
      <dgm:t>
        <a:bodyPr/>
        <a:lstStyle/>
        <a:p>
          <a:r>
            <a:rPr lang="ru-RU" dirty="0" smtClean="0"/>
            <a:t>Установление доверительного контакта с целью убеждения в том, что педагог их понимает, сочувствует им и пытается помочь </a:t>
          </a:r>
          <a:endParaRPr lang="ru-RU" dirty="0"/>
        </a:p>
      </dgm:t>
    </dgm:pt>
    <dgm:pt modelId="{FAE961F6-A2D7-4E69-B6EC-04A343B56290}" type="sibTrans" cxnId="{4BE8412F-1228-4339-BAB0-81C985B4D606}">
      <dgm:prSet/>
      <dgm:spPr/>
      <dgm:t>
        <a:bodyPr/>
        <a:lstStyle/>
        <a:p>
          <a:endParaRPr lang="ru-RU"/>
        </a:p>
      </dgm:t>
    </dgm:pt>
    <dgm:pt modelId="{50286C76-CDEF-48B8-AE46-F708237F4D96}" type="parTrans" cxnId="{4BE8412F-1228-4339-BAB0-81C985B4D606}">
      <dgm:prSet/>
      <dgm:spPr/>
      <dgm:t>
        <a:bodyPr/>
        <a:lstStyle/>
        <a:p>
          <a:endParaRPr lang="ru-RU"/>
        </a:p>
      </dgm:t>
    </dgm:pt>
    <dgm:pt modelId="{EA23DD1A-1D1B-440A-85FF-B648DD67D358}">
      <dgm:prSet phldrT="[Текст]"/>
      <dgm:spPr/>
      <dgm:t>
        <a:bodyPr/>
        <a:lstStyle/>
        <a:p>
          <a:r>
            <a:rPr lang="ru-RU" dirty="0" smtClean="0"/>
            <a:t>Эмоциональная адаптация – перевод родительского восприятия проблем ребенка с эмоционального уровня на рациональный</a:t>
          </a:r>
          <a:endParaRPr lang="ru-RU" dirty="0"/>
        </a:p>
      </dgm:t>
    </dgm:pt>
    <dgm:pt modelId="{F3E74FAF-E442-4F69-BF5E-BB31E5FDADA6}" type="sibTrans" cxnId="{09B1F202-2CBB-442D-AA9D-468B5D65B375}">
      <dgm:prSet/>
      <dgm:spPr/>
      <dgm:t>
        <a:bodyPr/>
        <a:lstStyle/>
        <a:p>
          <a:endParaRPr lang="ru-RU"/>
        </a:p>
      </dgm:t>
    </dgm:pt>
    <dgm:pt modelId="{B30AFB0A-FA59-4DF5-B994-E9719BC2384F}" type="parTrans" cxnId="{09B1F202-2CBB-442D-AA9D-468B5D65B375}">
      <dgm:prSet/>
      <dgm:spPr/>
      <dgm:t>
        <a:bodyPr/>
        <a:lstStyle/>
        <a:p>
          <a:endParaRPr lang="ru-RU"/>
        </a:p>
      </dgm:t>
    </dgm:pt>
    <dgm:pt modelId="{3241AAD3-6F1B-4291-A588-4395A17FEA27}" type="pres">
      <dgm:prSet presAssocID="{5457B51C-F679-44BE-AF53-97650875015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79FFAF-F6D8-49F0-BAB1-432B7279D317}" type="pres">
      <dgm:prSet presAssocID="{048A216F-7E6B-4EB1-BE12-8B2FE874B8D3}" presName="circle1" presStyleLbl="node1" presStyleIdx="0" presStyleCnt="3"/>
      <dgm:spPr/>
    </dgm:pt>
    <dgm:pt modelId="{7F3FA678-D90A-44EE-A611-F150F2AEE11F}" type="pres">
      <dgm:prSet presAssocID="{048A216F-7E6B-4EB1-BE12-8B2FE874B8D3}" presName="space" presStyleCnt="0"/>
      <dgm:spPr/>
    </dgm:pt>
    <dgm:pt modelId="{4FE90E2A-F109-4254-91DD-AD597E44DE05}" type="pres">
      <dgm:prSet presAssocID="{048A216F-7E6B-4EB1-BE12-8B2FE874B8D3}" presName="rect1" presStyleLbl="alignAcc1" presStyleIdx="0" presStyleCnt="3"/>
      <dgm:spPr/>
      <dgm:t>
        <a:bodyPr/>
        <a:lstStyle/>
        <a:p>
          <a:endParaRPr lang="ru-RU"/>
        </a:p>
      </dgm:t>
    </dgm:pt>
    <dgm:pt modelId="{3A6A6D8C-511E-4D57-8F19-8E9D0B411905}" type="pres">
      <dgm:prSet presAssocID="{FB0157DE-9BE4-4CC1-A460-BB72990A9E8E}" presName="vertSpace2" presStyleLbl="node1" presStyleIdx="0" presStyleCnt="3"/>
      <dgm:spPr/>
    </dgm:pt>
    <dgm:pt modelId="{296FCBC1-E0B9-4A0E-A01A-BB62E9DF9B7D}" type="pres">
      <dgm:prSet presAssocID="{FB0157DE-9BE4-4CC1-A460-BB72990A9E8E}" presName="circle2" presStyleLbl="node1" presStyleIdx="1" presStyleCnt="3"/>
      <dgm:spPr/>
    </dgm:pt>
    <dgm:pt modelId="{B020B393-58D5-45C6-8B03-EC013CF5D637}" type="pres">
      <dgm:prSet presAssocID="{FB0157DE-9BE4-4CC1-A460-BB72990A9E8E}" presName="rect2" presStyleLbl="alignAcc1" presStyleIdx="1" presStyleCnt="3"/>
      <dgm:spPr/>
      <dgm:t>
        <a:bodyPr/>
        <a:lstStyle/>
        <a:p>
          <a:endParaRPr lang="ru-RU"/>
        </a:p>
      </dgm:t>
    </dgm:pt>
    <dgm:pt modelId="{850037AC-C6C5-46DE-B418-592F8B67B38B}" type="pres">
      <dgm:prSet presAssocID="{EA23DD1A-1D1B-440A-85FF-B648DD67D358}" presName="vertSpace3" presStyleLbl="node1" presStyleIdx="1" presStyleCnt="3"/>
      <dgm:spPr/>
    </dgm:pt>
    <dgm:pt modelId="{0F5C00F3-3F5A-4411-B1A6-ED6AA329B7FB}" type="pres">
      <dgm:prSet presAssocID="{EA23DD1A-1D1B-440A-85FF-B648DD67D358}" presName="circle3" presStyleLbl="node1" presStyleIdx="2" presStyleCnt="3"/>
      <dgm:spPr/>
    </dgm:pt>
    <dgm:pt modelId="{0342B184-8745-4611-92C3-691DD74BB8E2}" type="pres">
      <dgm:prSet presAssocID="{EA23DD1A-1D1B-440A-85FF-B648DD67D358}" presName="rect3" presStyleLbl="alignAcc1" presStyleIdx="2" presStyleCnt="3"/>
      <dgm:spPr/>
      <dgm:t>
        <a:bodyPr/>
        <a:lstStyle/>
        <a:p>
          <a:endParaRPr lang="ru-RU"/>
        </a:p>
      </dgm:t>
    </dgm:pt>
    <dgm:pt modelId="{60275FB0-3D62-4E39-BD07-FFC513767EF9}" type="pres">
      <dgm:prSet presAssocID="{048A216F-7E6B-4EB1-BE12-8B2FE874B8D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7208B-0DA9-47C9-A077-1C22B1A8F105}" type="pres">
      <dgm:prSet presAssocID="{FB0157DE-9BE4-4CC1-A460-BB72990A9E8E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6060C-1824-4574-88C9-A1D59149121D}" type="pres">
      <dgm:prSet presAssocID="{EA23DD1A-1D1B-440A-85FF-B648DD67D35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DDD47A-3E79-457A-B7DB-0E0BB49A935D}" type="presOf" srcId="{048A216F-7E6B-4EB1-BE12-8B2FE874B8D3}" destId="{60275FB0-3D62-4E39-BD07-FFC513767EF9}" srcOrd="1" destOrd="0" presId="urn:microsoft.com/office/officeart/2005/8/layout/target3"/>
    <dgm:cxn modelId="{4101F1BB-4E42-43F1-A399-446A14E2EF94}" type="presOf" srcId="{FB0157DE-9BE4-4CC1-A460-BB72990A9E8E}" destId="{3D47208B-0DA9-47C9-A077-1C22B1A8F105}" srcOrd="1" destOrd="0" presId="urn:microsoft.com/office/officeart/2005/8/layout/target3"/>
    <dgm:cxn modelId="{33BB6CBA-7EB2-4836-B062-C26161C86A92}" type="presOf" srcId="{EA23DD1A-1D1B-440A-85FF-B648DD67D358}" destId="{0342B184-8745-4611-92C3-691DD74BB8E2}" srcOrd="0" destOrd="0" presId="urn:microsoft.com/office/officeart/2005/8/layout/target3"/>
    <dgm:cxn modelId="{D249FA5C-34A4-4252-A3F5-09251BF5961E}" type="presOf" srcId="{EA23DD1A-1D1B-440A-85FF-B648DD67D358}" destId="{39D6060C-1824-4574-88C9-A1D59149121D}" srcOrd="1" destOrd="0" presId="urn:microsoft.com/office/officeart/2005/8/layout/target3"/>
    <dgm:cxn modelId="{09B1F202-2CBB-442D-AA9D-468B5D65B375}" srcId="{5457B51C-F679-44BE-AF53-97650875015A}" destId="{EA23DD1A-1D1B-440A-85FF-B648DD67D358}" srcOrd="2" destOrd="0" parTransId="{B30AFB0A-FA59-4DF5-B994-E9719BC2384F}" sibTransId="{F3E74FAF-E442-4F69-BF5E-BB31E5FDADA6}"/>
    <dgm:cxn modelId="{4BE8412F-1228-4339-BAB0-81C985B4D606}" srcId="{5457B51C-F679-44BE-AF53-97650875015A}" destId="{048A216F-7E6B-4EB1-BE12-8B2FE874B8D3}" srcOrd="0" destOrd="0" parTransId="{50286C76-CDEF-48B8-AE46-F708237F4D96}" sibTransId="{FAE961F6-A2D7-4E69-B6EC-04A343B56290}"/>
    <dgm:cxn modelId="{CB0B2A18-771F-4961-B481-9E1AB67F0CE1}" type="presOf" srcId="{FB0157DE-9BE4-4CC1-A460-BB72990A9E8E}" destId="{B020B393-58D5-45C6-8B03-EC013CF5D637}" srcOrd="0" destOrd="0" presId="urn:microsoft.com/office/officeart/2005/8/layout/target3"/>
    <dgm:cxn modelId="{2207500D-EBE6-4B47-A7BD-0AAB05BEA916}" srcId="{5457B51C-F679-44BE-AF53-97650875015A}" destId="{FB0157DE-9BE4-4CC1-A460-BB72990A9E8E}" srcOrd="1" destOrd="0" parTransId="{083B3870-D8CA-4455-AC3B-E65A9B2B5F0C}" sibTransId="{B6DA835B-E4FF-44E8-B438-5D4D1C49F2CF}"/>
    <dgm:cxn modelId="{8848A6E4-20C9-4E9E-B00C-3E6614CB57E3}" type="presOf" srcId="{5457B51C-F679-44BE-AF53-97650875015A}" destId="{3241AAD3-6F1B-4291-A588-4395A17FEA27}" srcOrd="0" destOrd="0" presId="urn:microsoft.com/office/officeart/2005/8/layout/target3"/>
    <dgm:cxn modelId="{2D6F2A55-3135-4438-A376-0D98785EA8AD}" type="presOf" srcId="{048A216F-7E6B-4EB1-BE12-8B2FE874B8D3}" destId="{4FE90E2A-F109-4254-91DD-AD597E44DE05}" srcOrd="0" destOrd="0" presId="urn:microsoft.com/office/officeart/2005/8/layout/target3"/>
    <dgm:cxn modelId="{5FE8CFBF-E197-445A-B5A6-6B5236A9CABD}" type="presParOf" srcId="{3241AAD3-6F1B-4291-A588-4395A17FEA27}" destId="{BE79FFAF-F6D8-49F0-BAB1-432B7279D317}" srcOrd="0" destOrd="0" presId="urn:microsoft.com/office/officeart/2005/8/layout/target3"/>
    <dgm:cxn modelId="{6248FD72-8DF5-47F3-B386-682915CE9679}" type="presParOf" srcId="{3241AAD3-6F1B-4291-A588-4395A17FEA27}" destId="{7F3FA678-D90A-44EE-A611-F150F2AEE11F}" srcOrd="1" destOrd="0" presId="urn:microsoft.com/office/officeart/2005/8/layout/target3"/>
    <dgm:cxn modelId="{A2545CF1-C255-4B86-8D53-E24030923711}" type="presParOf" srcId="{3241AAD3-6F1B-4291-A588-4395A17FEA27}" destId="{4FE90E2A-F109-4254-91DD-AD597E44DE05}" srcOrd="2" destOrd="0" presId="urn:microsoft.com/office/officeart/2005/8/layout/target3"/>
    <dgm:cxn modelId="{C86D053D-455E-465B-AC85-C5F79EE2D50C}" type="presParOf" srcId="{3241AAD3-6F1B-4291-A588-4395A17FEA27}" destId="{3A6A6D8C-511E-4D57-8F19-8E9D0B411905}" srcOrd="3" destOrd="0" presId="urn:microsoft.com/office/officeart/2005/8/layout/target3"/>
    <dgm:cxn modelId="{5D0059AA-8D96-4BCF-80BA-4807D4D691D7}" type="presParOf" srcId="{3241AAD3-6F1B-4291-A588-4395A17FEA27}" destId="{296FCBC1-E0B9-4A0E-A01A-BB62E9DF9B7D}" srcOrd="4" destOrd="0" presId="urn:microsoft.com/office/officeart/2005/8/layout/target3"/>
    <dgm:cxn modelId="{C300FC62-F033-4CC1-9E1D-BD4092EBAF49}" type="presParOf" srcId="{3241AAD3-6F1B-4291-A588-4395A17FEA27}" destId="{B020B393-58D5-45C6-8B03-EC013CF5D637}" srcOrd="5" destOrd="0" presId="urn:microsoft.com/office/officeart/2005/8/layout/target3"/>
    <dgm:cxn modelId="{8029F6A8-6F86-4230-B61B-2317390032E2}" type="presParOf" srcId="{3241AAD3-6F1B-4291-A588-4395A17FEA27}" destId="{850037AC-C6C5-46DE-B418-592F8B67B38B}" srcOrd="6" destOrd="0" presId="urn:microsoft.com/office/officeart/2005/8/layout/target3"/>
    <dgm:cxn modelId="{980774B9-56C3-487C-8CDC-9419168E60D4}" type="presParOf" srcId="{3241AAD3-6F1B-4291-A588-4395A17FEA27}" destId="{0F5C00F3-3F5A-4411-B1A6-ED6AA329B7FB}" srcOrd="7" destOrd="0" presId="urn:microsoft.com/office/officeart/2005/8/layout/target3"/>
    <dgm:cxn modelId="{6323C3A2-D098-4104-A292-9EB7C97B5678}" type="presParOf" srcId="{3241AAD3-6F1B-4291-A588-4395A17FEA27}" destId="{0342B184-8745-4611-92C3-691DD74BB8E2}" srcOrd="8" destOrd="0" presId="urn:microsoft.com/office/officeart/2005/8/layout/target3"/>
    <dgm:cxn modelId="{400FBE6A-7164-4E78-8BCA-E5F09B8F5EBD}" type="presParOf" srcId="{3241AAD3-6F1B-4291-A588-4395A17FEA27}" destId="{60275FB0-3D62-4E39-BD07-FFC513767EF9}" srcOrd="9" destOrd="0" presId="urn:microsoft.com/office/officeart/2005/8/layout/target3"/>
    <dgm:cxn modelId="{C42B1AFF-A567-4B2B-9182-E6210A45D859}" type="presParOf" srcId="{3241AAD3-6F1B-4291-A588-4395A17FEA27}" destId="{3D47208B-0DA9-47C9-A077-1C22B1A8F105}" srcOrd="10" destOrd="0" presId="urn:microsoft.com/office/officeart/2005/8/layout/target3"/>
    <dgm:cxn modelId="{14BCB70E-E6F2-476C-808F-EC10AB23CEC4}" type="presParOf" srcId="{3241AAD3-6F1B-4291-A588-4395A17FEA27}" destId="{39D6060C-1824-4574-88C9-A1D59149121D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3E8630-2C92-465F-8E51-FCCBE125B41A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52DBD0-75CF-4E31-91F0-8C74F2AE2C6D}">
      <dgm:prSet phldrT="[Текст]"/>
      <dgm:spPr/>
      <dgm:t>
        <a:bodyPr/>
        <a:lstStyle/>
        <a:p>
          <a:r>
            <a:rPr lang="ru-RU" dirty="0" smtClean="0"/>
            <a:t>Милосердие</a:t>
          </a:r>
          <a:endParaRPr lang="ru-RU" dirty="0"/>
        </a:p>
      </dgm:t>
    </dgm:pt>
    <dgm:pt modelId="{A5083E2D-840E-4BC4-8F20-A4F7DFC91777}" type="parTrans" cxnId="{17EC1878-3216-440E-9D00-10D799F6E826}">
      <dgm:prSet/>
      <dgm:spPr/>
      <dgm:t>
        <a:bodyPr/>
        <a:lstStyle/>
        <a:p>
          <a:endParaRPr lang="ru-RU"/>
        </a:p>
      </dgm:t>
    </dgm:pt>
    <dgm:pt modelId="{D8CB7B96-F028-419E-AD90-FBB836BF6B60}" type="sibTrans" cxnId="{17EC1878-3216-440E-9D00-10D799F6E826}">
      <dgm:prSet/>
      <dgm:spPr/>
      <dgm:t>
        <a:bodyPr/>
        <a:lstStyle/>
        <a:p>
          <a:endParaRPr lang="ru-RU"/>
        </a:p>
      </dgm:t>
    </dgm:pt>
    <dgm:pt modelId="{140EF005-77C0-40A0-B1E3-427FDE9978A3}">
      <dgm:prSet phldrT="[Текст]"/>
      <dgm:spPr/>
      <dgm:t>
        <a:bodyPr/>
        <a:lstStyle/>
        <a:p>
          <a:r>
            <a:rPr lang="ru-RU" dirty="0" err="1" smtClean="0"/>
            <a:t>Эмпатия</a:t>
          </a:r>
          <a:endParaRPr lang="ru-RU" dirty="0"/>
        </a:p>
      </dgm:t>
    </dgm:pt>
    <dgm:pt modelId="{B9C38D2C-3779-46C4-AA8B-67265A316C9D}" type="parTrans" cxnId="{A18BFBC0-27EB-4A11-A83A-3699834F50FA}">
      <dgm:prSet/>
      <dgm:spPr/>
      <dgm:t>
        <a:bodyPr/>
        <a:lstStyle/>
        <a:p>
          <a:endParaRPr lang="ru-RU"/>
        </a:p>
      </dgm:t>
    </dgm:pt>
    <dgm:pt modelId="{5F534846-14C4-47F0-984D-B0605A24DCAE}" type="sibTrans" cxnId="{A18BFBC0-27EB-4A11-A83A-3699834F50FA}">
      <dgm:prSet/>
      <dgm:spPr/>
      <dgm:t>
        <a:bodyPr/>
        <a:lstStyle/>
        <a:p>
          <a:endParaRPr lang="ru-RU"/>
        </a:p>
      </dgm:t>
    </dgm:pt>
    <dgm:pt modelId="{75C37B4C-2E19-4487-891A-251FC98AD013}">
      <dgm:prSet phldrT="[Текст]"/>
      <dgm:spPr/>
      <dgm:t>
        <a:bodyPr/>
        <a:lstStyle/>
        <a:p>
          <a:r>
            <a:rPr lang="ru-RU" dirty="0" smtClean="0"/>
            <a:t>Толерантность</a:t>
          </a:r>
          <a:endParaRPr lang="ru-RU" dirty="0"/>
        </a:p>
      </dgm:t>
    </dgm:pt>
    <dgm:pt modelId="{1ACCC7A2-0FD7-4189-ACBC-82F598447F24}" type="parTrans" cxnId="{437BE7CA-DC4C-4A5A-8C4C-DBAE7D54C401}">
      <dgm:prSet/>
      <dgm:spPr/>
      <dgm:t>
        <a:bodyPr/>
        <a:lstStyle/>
        <a:p>
          <a:endParaRPr lang="ru-RU"/>
        </a:p>
      </dgm:t>
    </dgm:pt>
    <dgm:pt modelId="{C4448380-EC3A-4E01-91B7-6FA30CC850DD}" type="sibTrans" cxnId="{437BE7CA-DC4C-4A5A-8C4C-DBAE7D54C401}">
      <dgm:prSet/>
      <dgm:spPr/>
      <dgm:t>
        <a:bodyPr/>
        <a:lstStyle/>
        <a:p>
          <a:endParaRPr lang="ru-RU"/>
        </a:p>
      </dgm:t>
    </dgm:pt>
    <dgm:pt modelId="{36052038-D609-4AFF-9C21-A7BDAF6EAB19}">
      <dgm:prSet phldrT="[Текст]"/>
      <dgm:spPr/>
      <dgm:t>
        <a:bodyPr/>
        <a:lstStyle/>
        <a:p>
          <a:r>
            <a:rPr lang="ru-RU" dirty="0" smtClean="0"/>
            <a:t>Педагогический</a:t>
          </a:r>
        </a:p>
        <a:p>
          <a:r>
            <a:rPr lang="ru-RU" dirty="0" smtClean="0"/>
            <a:t>оптимизм</a:t>
          </a:r>
          <a:endParaRPr lang="ru-RU" dirty="0"/>
        </a:p>
      </dgm:t>
    </dgm:pt>
    <dgm:pt modelId="{9DDB00FD-041F-40CE-9AB3-E91141121A27}" type="parTrans" cxnId="{FF6529CE-4E7D-4EE8-8644-DA0FF5FC40A0}">
      <dgm:prSet/>
      <dgm:spPr/>
      <dgm:t>
        <a:bodyPr/>
        <a:lstStyle/>
        <a:p>
          <a:endParaRPr lang="ru-RU"/>
        </a:p>
      </dgm:t>
    </dgm:pt>
    <dgm:pt modelId="{F3E8874E-2307-4EB3-92AE-C9C622EAA114}" type="sibTrans" cxnId="{FF6529CE-4E7D-4EE8-8644-DA0FF5FC40A0}">
      <dgm:prSet/>
      <dgm:spPr/>
      <dgm:t>
        <a:bodyPr/>
        <a:lstStyle/>
        <a:p>
          <a:endParaRPr lang="ru-RU"/>
        </a:p>
      </dgm:t>
    </dgm:pt>
    <dgm:pt modelId="{40F4112C-3A1F-4CA8-989E-61506A058A94}">
      <dgm:prSet phldrT="[Текст]"/>
      <dgm:spPr/>
      <dgm:t>
        <a:bodyPr/>
        <a:lstStyle/>
        <a:p>
          <a:r>
            <a:rPr lang="ru-RU" dirty="0" smtClean="0"/>
            <a:t>Высокий уровень самоконтроля и </a:t>
          </a:r>
          <a:r>
            <a:rPr lang="ru-RU" dirty="0" err="1" smtClean="0"/>
            <a:t>саморегуляции</a:t>
          </a:r>
          <a:endParaRPr lang="ru-RU" dirty="0"/>
        </a:p>
      </dgm:t>
    </dgm:pt>
    <dgm:pt modelId="{423B83D0-D32C-432E-9E6D-67277C2A1B82}" type="parTrans" cxnId="{A4E1A516-9B58-4470-AC6C-D932DB44DA63}">
      <dgm:prSet/>
      <dgm:spPr/>
      <dgm:t>
        <a:bodyPr/>
        <a:lstStyle/>
        <a:p>
          <a:endParaRPr lang="ru-RU"/>
        </a:p>
      </dgm:t>
    </dgm:pt>
    <dgm:pt modelId="{9A72F737-EBE3-4082-8648-6376D5CA62CD}" type="sibTrans" cxnId="{A4E1A516-9B58-4470-AC6C-D932DB44DA63}">
      <dgm:prSet/>
      <dgm:spPr/>
      <dgm:t>
        <a:bodyPr/>
        <a:lstStyle/>
        <a:p>
          <a:endParaRPr lang="ru-RU"/>
        </a:p>
      </dgm:t>
    </dgm:pt>
    <dgm:pt modelId="{54D7BBFF-DD04-446B-9B01-CFE3AF259EFA}" type="pres">
      <dgm:prSet presAssocID="{163E8630-2C92-465F-8E51-FCCBE125B4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EDE5D9-070C-45AD-BB95-E772F41DE347}" type="pres">
      <dgm:prSet presAssocID="{B752DBD0-75CF-4E31-91F0-8C74F2AE2C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2B3ACE-EDB6-4575-A4E7-D26D8CD5CC7C}" type="pres">
      <dgm:prSet presAssocID="{D8CB7B96-F028-419E-AD90-FBB836BF6B60}" presName="sibTrans" presStyleCnt="0"/>
      <dgm:spPr/>
    </dgm:pt>
    <dgm:pt modelId="{0E8A271C-172E-470D-93A9-8817695D9C78}" type="pres">
      <dgm:prSet presAssocID="{140EF005-77C0-40A0-B1E3-427FDE9978A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3D9382-6AA9-4EDF-B3D7-A506A4CACDB3}" type="pres">
      <dgm:prSet presAssocID="{5F534846-14C4-47F0-984D-B0605A24DCAE}" presName="sibTrans" presStyleCnt="0"/>
      <dgm:spPr/>
    </dgm:pt>
    <dgm:pt modelId="{D7791CCD-91B7-4B27-87C8-11061EC00713}" type="pres">
      <dgm:prSet presAssocID="{75C37B4C-2E19-4487-891A-251FC98AD01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C57AC2-35DF-48D2-93A1-49D8A20BEDB6}" type="pres">
      <dgm:prSet presAssocID="{C4448380-EC3A-4E01-91B7-6FA30CC850DD}" presName="sibTrans" presStyleCnt="0"/>
      <dgm:spPr/>
    </dgm:pt>
    <dgm:pt modelId="{7B3D5B99-71C4-46A0-8387-CA8792C92990}" type="pres">
      <dgm:prSet presAssocID="{36052038-D609-4AFF-9C21-A7BDAF6EAB1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EF0BFA-44E1-414E-924B-A51F6443732B}" type="pres">
      <dgm:prSet presAssocID="{F3E8874E-2307-4EB3-92AE-C9C622EAA114}" presName="sibTrans" presStyleCnt="0"/>
      <dgm:spPr/>
    </dgm:pt>
    <dgm:pt modelId="{8EF11A95-9025-47A0-9BAE-342E677BFB94}" type="pres">
      <dgm:prSet presAssocID="{40F4112C-3A1F-4CA8-989E-61506A058A9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39BCF7-E605-45F3-B192-E6EDE9B659E8}" type="presOf" srcId="{163E8630-2C92-465F-8E51-FCCBE125B41A}" destId="{54D7BBFF-DD04-446B-9B01-CFE3AF259EFA}" srcOrd="0" destOrd="0" presId="urn:microsoft.com/office/officeart/2005/8/layout/default#2"/>
    <dgm:cxn modelId="{917D8D58-DAFE-4C73-99E7-ECAF12F7E558}" type="presOf" srcId="{36052038-D609-4AFF-9C21-A7BDAF6EAB19}" destId="{7B3D5B99-71C4-46A0-8387-CA8792C92990}" srcOrd="0" destOrd="0" presId="urn:microsoft.com/office/officeart/2005/8/layout/default#2"/>
    <dgm:cxn modelId="{A4E1A516-9B58-4470-AC6C-D932DB44DA63}" srcId="{163E8630-2C92-465F-8E51-FCCBE125B41A}" destId="{40F4112C-3A1F-4CA8-989E-61506A058A94}" srcOrd="4" destOrd="0" parTransId="{423B83D0-D32C-432E-9E6D-67277C2A1B82}" sibTransId="{9A72F737-EBE3-4082-8648-6376D5CA62CD}"/>
    <dgm:cxn modelId="{17EC1878-3216-440E-9D00-10D799F6E826}" srcId="{163E8630-2C92-465F-8E51-FCCBE125B41A}" destId="{B752DBD0-75CF-4E31-91F0-8C74F2AE2C6D}" srcOrd="0" destOrd="0" parTransId="{A5083E2D-840E-4BC4-8F20-A4F7DFC91777}" sibTransId="{D8CB7B96-F028-419E-AD90-FBB836BF6B60}"/>
    <dgm:cxn modelId="{A18BFBC0-27EB-4A11-A83A-3699834F50FA}" srcId="{163E8630-2C92-465F-8E51-FCCBE125B41A}" destId="{140EF005-77C0-40A0-B1E3-427FDE9978A3}" srcOrd="1" destOrd="0" parTransId="{B9C38D2C-3779-46C4-AA8B-67265A316C9D}" sibTransId="{5F534846-14C4-47F0-984D-B0605A24DCAE}"/>
    <dgm:cxn modelId="{FF6529CE-4E7D-4EE8-8644-DA0FF5FC40A0}" srcId="{163E8630-2C92-465F-8E51-FCCBE125B41A}" destId="{36052038-D609-4AFF-9C21-A7BDAF6EAB19}" srcOrd="3" destOrd="0" parTransId="{9DDB00FD-041F-40CE-9AB3-E91141121A27}" sibTransId="{F3E8874E-2307-4EB3-92AE-C9C622EAA114}"/>
    <dgm:cxn modelId="{2C1881D0-2D1B-4705-8FFA-F4D259331C47}" type="presOf" srcId="{40F4112C-3A1F-4CA8-989E-61506A058A94}" destId="{8EF11A95-9025-47A0-9BAE-342E677BFB94}" srcOrd="0" destOrd="0" presId="urn:microsoft.com/office/officeart/2005/8/layout/default#2"/>
    <dgm:cxn modelId="{EC9B33F9-74E6-4790-A8E7-19FD5E562BEB}" type="presOf" srcId="{75C37B4C-2E19-4487-891A-251FC98AD013}" destId="{D7791CCD-91B7-4B27-87C8-11061EC00713}" srcOrd="0" destOrd="0" presId="urn:microsoft.com/office/officeart/2005/8/layout/default#2"/>
    <dgm:cxn modelId="{437BE7CA-DC4C-4A5A-8C4C-DBAE7D54C401}" srcId="{163E8630-2C92-465F-8E51-FCCBE125B41A}" destId="{75C37B4C-2E19-4487-891A-251FC98AD013}" srcOrd="2" destOrd="0" parTransId="{1ACCC7A2-0FD7-4189-ACBC-82F598447F24}" sibTransId="{C4448380-EC3A-4E01-91B7-6FA30CC850DD}"/>
    <dgm:cxn modelId="{9E536B70-EA41-4D3D-A68B-2DABADE05E44}" type="presOf" srcId="{140EF005-77C0-40A0-B1E3-427FDE9978A3}" destId="{0E8A271C-172E-470D-93A9-8817695D9C78}" srcOrd="0" destOrd="0" presId="urn:microsoft.com/office/officeart/2005/8/layout/default#2"/>
    <dgm:cxn modelId="{8658EA70-0C47-4533-B140-E91B243AAE20}" type="presOf" srcId="{B752DBD0-75CF-4E31-91F0-8C74F2AE2C6D}" destId="{FEEDE5D9-070C-45AD-BB95-E772F41DE347}" srcOrd="0" destOrd="0" presId="urn:microsoft.com/office/officeart/2005/8/layout/default#2"/>
    <dgm:cxn modelId="{347A4D54-788A-4DAB-A783-18C856C7D24E}" type="presParOf" srcId="{54D7BBFF-DD04-446B-9B01-CFE3AF259EFA}" destId="{FEEDE5D9-070C-45AD-BB95-E772F41DE347}" srcOrd="0" destOrd="0" presId="urn:microsoft.com/office/officeart/2005/8/layout/default#2"/>
    <dgm:cxn modelId="{98F84D39-A58C-4EA8-A3D4-A5D334DD8A65}" type="presParOf" srcId="{54D7BBFF-DD04-446B-9B01-CFE3AF259EFA}" destId="{1B2B3ACE-EDB6-4575-A4E7-D26D8CD5CC7C}" srcOrd="1" destOrd="0" presId="urn:microsoft.com/office/officeart/2005/8/layout/default#2"/>
    <dgm:cxn modelId="{1B736131-B8BD-4F95-9083-E39581D1675C}" type="presParOf" srcId="{54D7BBFF-DD04-446B-9B01-CFE3AF259EFA}" destId="{0E8A271C-172E-470D-93A9-8817695D9C78}" srcOrd="2" destOrd="0" presId="urn:microsoft.com/office/officeart/2005/8/layout/default#2"/>
    <dgm:cxn modelId="{5DC550C2-3F1F-4E4D-BDDC-1ADEBD0C2D3A}" type="presParOf" srcId="{54D7BBFF-DD04-446B-9B01-CFE3AF259EFA}" destId="{243D9382-6AA9-4EDF-B3D7-A506A4CACDB3}" srcOrd="3" destOrd="0" presId="urn:microsoft.com/office/officeart/2005/8/layout/default#2"/>
    <dgm:cxn modelId="{631BFA76-C567-4BEF-BB8E-A3F84F6460E8}" type="presParOf" srcId="{54D7BBFF-DD04-446B-9B01-CFE3AF259EFA}" destId="{D7791CCD-91B7-4B27-87C8-11061EC00713}" srcOrd="4" destOrd="0" presId="urn:microsoft.com/office/officeart/2005/8/layout/default#2"/>
    <dgm:cxn modelId="{5040BCC7-32E6-4889-88CE-50EB09B6A425}" type="presParOf" srcId="{54D7BBFF-DD04-446B-9B01-CFE3AF259EFA}" destId="{07C57AC2-35DF-48D2-93A1-49D8A20BEDB6}" srcOrd="5" destOrd="0" presId="urn:microsoft.com/office/officeart/2005/8/layout/default#2"/>
    <dgm:cxn modelId="{67D6A244-4DC7-4D6A-9BC3-8C6476AAB83A}" type="presParOf" srcId="{54D7BBFF-DD04-446B-9B01-CFE3AF259EFA}" destId="{7B3D5B99-71C4-46A0-8387-CA8792C92990}" srcOrd="6" destOrd="0" presId="urn:microsoft.com/office/officeart/2005/8/layout/default#2"/>
    <dgm:cxn modelId="{6DD63CE5-5685-4CFA-804A-E9C7A90E99BC}" type="presParOf" srcId="{54D7BBFF-DD04-446B-9B01-CFE3AF259EFA}" destId="{B6EF0BFA-44E1-414E-924B-A51F6443732B}" srcOrd="7" destOrd="0" presId="urn:microsoft.com/office/officeart/2005/8/layout/default#2"/>
    <dgm:cxn modelId="{4456D2FA-316E-4970-94EB-A9356340EBC2}" type="presParOf" srcId="{54D7BBFF-DD04-446B-9B01-CFE3AF259EFA}" destId="{8EF11A95-9025-47A0-9BAE-342E677BFB94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64F7E4-3F7D-4521-BE4F-77C9C5473F94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A60701-6CD2-4EB5-8EC9-9CC66D705251}">
      <dgm:prSet phldrT="[Текст]"/>
      <dgm:spPr/>
      <dgm:t>
        <a:bodyPr/>
        <a:lstStyle/>
        <a:p>
          <a:r>
            <a:rPr lang="ru-RU" dirty="0" smtClean="0"/>
            <a:t>Беседы, консультации </a:t>
          </a:r>
          <a:endParaRPr lang="ru-RU" dirty="0"/>
        </a:p>
      </dgm:t>
    </dgm:pt>
    <dgm:pt modelId="{BB2A248D-C59B-4DE5-A9CE-D96B2DB4F8E2}" type="parTrans" cxnId="{A57698FA-4E18-447A-9242-503CAF2D75F6}">
      <dgm:prSet/>
      <dgm:spPr/>
      <dgm:t>
        <a:bodyPr/>
        <a:lstStyle/>
        <a:p>
          <a:endParaRPr lang="ru-RU"/>
        </a:p>
      </dgm:t>
    </dgm:pt>
    <dgm:pt modelId="{0ED5C016-C93D-4AFB-94C1-35567DDC9196}" type="sibTrans" cxnId="{A57698FA-4E18-447A-9242-503CAF2D75F6}">
      <dgm:prSet/>
      <dgm:spPr/>
      <dgm:t>
        <a:bodyPr/>
        <a:lstStyle/>
        <a:p>
          <a:endParaRPr lang="ru-RU"/>
        </a:p>
      </dgm:t>
    </dgm:pt>
    <dgm:pt modelId="{3F7A9B71-C996-4B7E-B442-DD5F362B4C81}">
      <dgm:prSet phldrT="[Текст]"/>
      <dgm:spPr/>
      <dgm:t>
        <a:bodyPr/>
        <a:lstStyle/>
        <a:p>
          <a:r>
            <a:rPr lang="ru-RU" dirty="0" smtClean="0"/>
            <a:t>Создание чата «Родители» </a:t>
          </a:r>
          <a:endParaRPr lang="ru-RU" dirty="0"/>
        </a:p>
      </dgm:t>
    </dgm:pt>
    <dgm:pt modelId="{248478E7-D789-4087-8780-7FB5AB018D35}" type="parTrans" cxnId="{07BEF316-6407-400A-93EC-AD9C2A894C45}">
      <dgm:prSet/>
      <dgm:spPr/>
      <dgm:t>
        <a:bodyPr/>
        <a:lstStyle/>
        <a:p>
          <a:endParaRPr lang="ru-RU"/>
        </a:p>
      </dgm:t>
    </dgm:pt>
    <dgm:pt modelId="{030F1E6A-6D04-410F-8B58-D4B750DBAFD7}" type="sibTrans" cxnId="{07BEF316-6407-400A-93EC-AD9C2A894C45}">
      <dgm:prSet/>
      <dgm:spPr/>
      <dgm:t>
        <a:bodyPr/>
        <a:lstStyle/>
        <a:p>
          <a:endParaRPr lang="ru-RU"/>
        </a:p>
      </dgm:t>
    </dgm:pt>
    <dgm:pt modelId="{57C237BE-5EE8-4B55-8A15-5869A67A1721}">
      <dgm:prSet phldrT="[Текст]"/>
      <dgm:spPr/>
      <dgm:t>
        <a:bodyPr/>
        <a:lstStyle/>
        <a:p>
          <a:r>
            <a:rPr lang="ru-RU" dirty="0" smtClean="0"/>
            <a:t>Родительские собрания </a:t>
          </a:r>
          <a:endParaRPr lang="ru-RU" dirty="0"/>
        </a:p>
      </dgm:t>
    </dgm:pt>
    <dgm:pt modelId="{9E243F7F-1709-4F90-A6E7-55F0EEA1F670}" type="parTrans" cxnId="{CAA2F958-46D0-4BAC-9195-4BDF92A7A257}">
      <dgm:prSet/>
      <dgm:spPr/>
      <dgm:t>
        <a:bodyPr/>
        <a:lstStyle/>
        <a:p>
          <a:endParaRPr lang="ru-RU"/>
        </a:p>
      </dgm:t>
    </dgm:pt>
    <dgm:pt modelId="{87262235-D946-4F5A-BD61-7644C892B431}" type="sibTrans" cxnId="{CAA2F958-46D0-4BAC-9195-4BDF92A7A257}">
      <dgm:prSet/>
      <dgm:spPr/>
      <dgm:t>
        <a:bodyPr/>
        <a:lstStyle/>
        <a:p>
          <a:endParaRPr lang="ru-RU"/>
        </a:p>
      </dgm:t>
    </dgm:pt>
    <dgm:pt modelId="{38FBCC2E-64B7-44F1-A069-752A7D0B2660}">
      <dgm:prSet phldrT="[Текст]"/>
      <dgm:spPr/>
      <dgm:t>
        <a:bodyPr/>
        <a:lstStyle/>
        <a:p>
          <a:r>
            <a:rPr lang="ru-RU" dirty="0" smtClean="0"/>
            <a:t>Праздники , фотосессии</a:t>
          </a:r>
          <a:endParaRPr lang="ru-RU" dirty="0"/>
        </a:p>
      </dgm:t>
    </dgm:pt>
    <dgm:pt modelId="{73E19DF6-3303-4763-B703-C8D7E2CE5129}" type="parTrans" cxnId="{6CCAE811-B750-46AF-AA0C-81ED432AF178}">
      <dgm:prSet/>
      <dgm:spPr/>
      <dgm:t>
        <a:bodyPr/>
        <a:lstStyle/>
        <a:p>
          <a:endParaRPr lang="ru-RU"/>
        </a:p>
      </dgm:t>
    </dgm:pt>
    <dgm:pt modelId="{BE33BA49-5A3A-4003-A82D-AB244AF8E127}" type="sibTrans" cxnId="{6CCAE811-B750-46AF-AA0C-81ED432AF178}">
      <dgm:prSet/>
      <dgm:spPr/>
      <dgm:t>
        <a:bodyPr/>
        <a:lstStyle/>
        <a:p>
          <a:endParaRPr lang="ru-RU"/>
        </a:p>
      </dgm:t>
    </dgm:pt>
    <dgm:pt modelId="{3819CDEA-6BEA-4169-BD38-F7084396C837}">
      <dgm:prSet phldrT="[Текст]"/>
      <dgm:spPr/>
      <dgm:t>
        <a:bodyPr/>
        <a:lstStyle/>
        <a:p>
          <a:r>
            <a:rPr lang="ru-RU" dirty="0" smtClean="0"/>
            <a:t>Совместная деятельность по благоустройству группы</a:t>
          </a:r>
          <a:endParaRPr lang="ru-RU" dirty="0"/>
        </a:p>
      </dgm:t>
    </dgm:pt>
    <dgm:pt modelId="{31C0656D-320C-46BD-820D-84183045D6B4}" type="parTrans" cxnId="{879EC334-43B4-4C54-A61C-B4F2A7D48E28}">
      <dgm:prSet/>
      <dgm:spPr/>
      <dgm:t>
        <a:bodyPr/>
        <a:lstStyle/>
        <a:p>
          <a:endParaRPr lang="ru-RU"/>
        </a:p>
      </dgm:t>
    </dgm:pt>
    <dgm:pt modelId="{6422397E-87E3-42CD-A8C7-ECD7719DF4C2}" type="sibTrans" cxnId="{879EC334-43B4-4C54-A61C-B4F2A7D48E28}">
      <dgm:prSet/>
      <dgm:spPr/>
      <dgm:t>
        <a:bodyPr/>
        <a:lstStyle/>
        <a:p>
          <a:endParaRPr lang="ru-RU"/>
        </a:p>
      </dgm:t>
    </dgm:pt>
    <dgm:pt modelId="{4D853AF3-CFAF-47D0-87ED-3DA31C7CFAC0}">
      <dgm:prSet phldrT="[Текст]"/>
      <dgm:spPr/>
      <dgm:t>
        <a:bodyPr/>
        <a:lstStyle/>
        <a:p>
          <a:r>
            <a:rPr lang="ru-RU" dirty="0" smtClean="0"/>
            <a:t>Наглядная информация о жизни детей</a:t>
          </a:r>
          <a:endParaRPr lang="ru-RU" dirty="0"/>
        </a:p>
      </dgm:t>
    </dgm:pt>
    <dgm:pt modelId="{230616C5-B196-4DCF-AF9A-3B44D24B5EA5}" type="parTrans" cxnId="{9C69FE2E-86B9-4CEE-B3F3-CBBB912B9443}">
      <dgm:prSet/>
      <dgm:spPr/>
      <dgm:t>
        <a:bodyPr/>
        <a:lstStyle/>
        <a:p>
          <a:endParaRPr lang="ru-RU"/>
        </a:p>
      </dgm:t>
    </dgm:pt>
    <dgm:pt modelId="{7DF5DDA7-2927-49A4-82E3-F1982FFBE733}" type="sibTrans" cxnId="{9C69FE2E-86B9-4CEE-B3F3-CBBB912B9443}">
      <dgm:prSet/>
      <dgm:spPr/>
      <dgm:t>
        <a:bodyPr/>
        <a:lstStyle/>
        <a:p>
          <a:endParaRPr lang="ru-RU"/>
        </a:p>
      </dgm:t>
    </dgm:pt>
    <dgm:pt modelId="{E95AC737-AD7C-4F09-87BF-B65174B425D8}" type="pres">
      <dgm:prSet presAssocID="{2864F7E4-3F7D-4521-BE4F-77C9C5473F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FED790-5E5D-4264-95C7-7B455F7223B4}" type="pres">
      <dgm:prSet presAssocID="{FCA60701-6CD2-4EB5-8EC9-9CC66D70525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67A9D4-2B19-4183-8EBF-594697CB098B}" type="pres">
      <dgm:prSet presAssocID="{0ED5C016-C93D-4AFB-94C1-35567DDC9196}" presName="sibTrans" presStyleCnt="0"/>
      <dgm:spPr/>
    </dgm:pt>
    <dgm:pt modelId="{C4ADA962-C1FC-4F60-A421-B73D054C1924}" type="pres">
      <dgm:prSet presAssocID="{3F7A9B71-C996-4B7E-B442-DD5F362B4C8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C0E21-1F4B-4DE6-A1F9-D87CB1FF2AA2}" type="pres">
      <dgm:prSet presAssocID="{030F1E6A-6D04-410F-8B58-D4B750DBAFD7}" presName="sibTrans" presStyleCnt="0"/>
      <dgm:spPr/>
    </dgm:pt>
    <dgm:pt modelId="{4FE64A8A-5BDE-491E-B615-77DEA42337D9}" type="pres">
      <dgm:prSet presAssocID="{57C237BE-5EE8-4B55-8A15-5869A67A172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9A2DE-BCB7-446A-AE74-497D96939B8F}" type="pres">
      <dgm:prSet presAssocID="{87262235-D946-4F5A-BD61-7644C892B431}" presName="sibTrans" presStyleCnt="0"/>
      <dgm:spPr/>
    </dgm:pt>
    <dgm:pt modelId="{EA70AD69-44B9-44F1-A2E9-02D8F539CA27}" type="pres">
      <dgm:prSet presAssocID="{38FBCC2E-64B7-44F1-A069-752A7D0B266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3D56E-BDF6-4E4A-BAFD-13FBE53CAB6A}" type="pres">
      <dgm:prSet presAssocID="{BE33BA49-5A3A-4003-A82D-AB244AF8E127}" presName="sibTrans" presStyleCnt="0"/>
      <dgm:spPr/>
    </dgm:pt>
    <dgm:pt modelId="{800BFB98-0D2A-40F7-8EBE-D73F378FD635}" type="pres">
      <dgm:prSet presAssocID="{3819CDEA-6BEA-4169-BD38-F7084396C83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01C80-592D-4739-A086-37F106A686C3}" type="pres">
      <dgm:prSet presAssocID="{6422397E-87E3-42CD-A8C7-ECD7719DF4C2}" presName="sibTrans" presStyleCnt="0"/>
      <dgm:spPr/>
    </dgm:pt>
    <dgm:pt modelId="{AC523ECB-FA53-4D2B-96A2-36913DB21C18}" type="pres">
      <dgm:prSet presAssocID="{4D853AF3-CFAF-47D0-87ED-3DA31C7CFAC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1378D5-91F9-4CD1-A91F-CD7C28D1E5F5}" type="presOf" srcId="{3F7A9B71-C996-4B7E-B442-DD5F362B4C81}" destId="{C4ADA962-C1FC-4F60-A421-B73D054C1924}" srcOrd="0" destOrd="0" presId="urn:microsoft.com/office/officeart/2005/8/layout/default#3"/>
    <dgm:cxn modelId="{B7B7AD2F-239F-4ECC-8F8E-E5FDD5D3F27F}" type="presOf" srcId="{3819CDEA-6BEA-4169-BD38-F7084396C837}" destId="{800BFB98-0D2A-40F7-8EBE-D73F378FD635}" srcOrd="0" destOrd="0" presId="urn:microsoft.com/office/officeart/2005/8/layout/default#3"/>
    <dgm:cxn modelId="{6CCAE811-B750-46AF-AA0C-81ED432AF178}" srcId="{2864F7E4-3F7D-4521-BE4F-77C9C5473F94}" destId="{38FBCC2E-64B7-44F1-A069-752A7D0B2660}" srcOrd="3" destOrd="0" parTransId="{73E19DF6-3303-4763-B703-C8D7E2CE5129}" sibTransId="{BE33BA49-5A3A-4003-A82D-AB244AF8E127}"/>
    <dgm:cxn modelId="{07BEF316-6407-400A-93EC-AD9C2A894C45}" srcId="{2864F7E4-3F7D-4521-BE4F-77C9C5473F94}" destId="{3F7A9B71-C996-4B7E-B442-DD5F362B4C81}" srcOrd="1" destOrd="0" parTransId="{248478E7-D789-4087-8780-7FB5AB018D35}" sibTransId="{030F1E6A-6D04-410F-8B58-D4B750DBAFD7}"/>
    <dgm:cxn modelId="{879EC334-43B4-4C54-A61C-B4F2A7D48E28}" srcId="{2864F7E4-3F7D-4521-BE4F-77C9C5473F94}" destId="{3819CDEA-6BEA-4169-BD38-F7084396C837}" srcOrd="4" destOrd="0" parTransId="{31C0656D-320C-46BD-820D-84183045D6B4}" sibTransId="{6422397E-87E3-42CD-A8C7-ECD7719DF4C2}"/>
    <dgm:cxn modelId="{9C69FE2E-86B9-4CEE-B3F3-CBBB912B9443}" srcId="{2864F7E4-3F7D-4521-BE4F-77C9C5473F94}" destId="{4D853AF3-CFAF-47D0-87ED-3DA31C7CFAC0}" srcOrd="5" destOrd="0" parTransId="{230616C5-B196-4DCF-AF9A-3B44D24B5EA5}" sibTransId="{7DF5DDA7-2927-49A4-82E3-F1982FFBE733}"/>
    <dgm:cxn modelId="{CAA2F958-46D0-4BAC-9195-4BDF92A7A257}" srcId="{2864F7E4-3F7D-4521-BE4F-77C9C5473F94}" destId="{57C237BE-5EE8-4B55-8A15-5869A67A1721}" srcOrd="2" destOrd="0" parTransId="{9E243F7F-1709-4F90-A6E7-55F0EEA1F670}" sibTransId="{87262235-D946-4F5A-BD61-7644C892B431}"/>
    <dgm:cxn modelId="{9F737CFF-8398-4B0E-A05D-4607843C3984}" type="presOf" srcId="{4D853AF3-CFAF-47D0-87ED-3DA31C7CFAC0}" destId="{AC523ECB-FA53-4D2B-96A2-36913DB21C18}" srcOrd="0" destOrd="0" presId="urn:microsoft.com/office/officeart/2005/8/layout/default#3"/>
    <dgm:cxn modelId="{A57698FA-4E18-447A-9242-503CAF2D75F6}" srcId="{2864F7E4-3F7D-4521-BE4F-77C9C5473F94}" destId="{FCA60701-6CD2-4EB5-8EC9-9CC66D705251}" srcOrd="0" destOrd="0" parTransId="{BB2A248D-C59B-4DE5-A9CE-D96B2DB4F8E2}" sibTransId="{0ED5C016-C93D-4AFB-94C1-35567DDC9196}"/>
    <dgm:cxn modelId="{646D008C-4F38-4685-9D92-03900C20A484}" type="presOf" srcId="{38FBCC2E-64B7-44F1-A069-752A7D0B2660}" destId="{EA70AD69-44B9-44F1-A2E9-02D8F539CA27}" srcOrd="0" destOrd="0" presId="urn:microsoft.com/office/officeart/2005/8/layout/default#3"/>
    <dgm:cxn modelId="{945C8232-800D-4CE6-A223-091C67761D2E}" type="presOf" srcId="{57C237BE-5EE8-4B55-8A15-5869A67A1721}" destId="{4FE64A8A-5BDE-491E-B615-77DEA42337D9}" srcOrd="0" destOrd="0" presId="urn:microsoft.com/office/officeart/2005/8/layout/default#3"/>
    <dgm:cxn modelId="{361EA915-22A5-40C0-8050-C6FF99D71F01}" type="presOf" srcId="{2864F7E4-3F7D-4521-BE4F-77C9C5473F94}" destId="{E95AC737-AD7C-4F09-87BF-B65174B425D8}" srcOrd="0" destOrd="0" presId="urn:microsoft.com/office/officeart/2005/8/layout/default#3"/>
    <dgm:cxn modelId="{9D76879E-8546-48CD-8D11-080A914A16C0}" type="presOf" srcId="{FCA60701-6CD2-4EB5-8EC9-9CC66D705251}" destId="{5CFED790-5E5D-4264-95C7-7B455F7223B4}" srcOrd="0" destOrd="0" presId="urn:microsoft.com/office/officeart/2005/8/layout/default#3"/>
    <dgm:cxn modelId="{54A449AE-4377-4C80-A12C-97B99E37E893}" type="presParOf" srcId="{E95AC737-AD7C-4F09-87BF-B65174B425D8}" destId="{5CFED790-5E5D-4264-95C7-7B455F7223B4}" srcOrd="0" destOrd="0" presId="urn:microsoft.com/office/officeart/2005/8/layout/default#3"/>
    <dgm:cxn modelId="{00D1DEF1-4517-4746-A65B-144430166AB3}" type="presParOf" srcId="{E95AC737-AD7C-4F09-87BF-B65174B425D8}" destId="{A167A9D4-2B19-4183-8EBF-594697CB098B}" srcOrd="1" destOrd="0" presId="urn:microsoft.com/office/officeart/2005/8/layout/default#3"/>
    <dgm:cxn modelId="{5C90DCE9-C6C6-47B8-8531-447BFCF218E1}" type="presParOf" srcId="{E95AC737-AD7C-4F09-87BF-B65174B425D8}" destId="{C4ADA962-C1FC-4F60-A421-B73D054C1924}" srcOrd="2" destOrd="0" presId="urn:microsoft.com/office/officeart/2005/8/layout/default#3"/>
    <dgm:cxn modelId="{96A43613-CF04-49F7-8D6F-FF87CB8C7CCD}" type="presParOf" srcId="{E95AC737-AD7C-4F09-87BF-B65174B425D8}" destId="{215C0E21-1F4B-4DE6-A1F9-D87CB1FF2AA2}" srcOrd="3" destOrd="0" presId="urn:microsoft.com/office/officeart/2005/8/layout/default#3"/>
    <dgm:cxn modelId="{47DCC078-E132-4D56-8D40-60051B58CA13}" type="presParOf" srcId="{E95AC737-AD7C-4F09-87BF-B65174B425D8}" destId="{4FE64A8A-5BDE-491E-B615-77DEA42337D9}" srcOrd="4" destOrd="0" presId="urn:microsoft.com/office/officeart/2005/8/layout/default#3"/>
    <dgm:cxn modelId="{E084FD61-1A6D-4366-9449-A98C5963ED84}" type="presParOf" srcId="{E95AC737-AD7C-4F09-87BF-B65174B425D8}" destId="{EBD9A2DE-BCB7-446A-AE74-497D96939B8F}" srcOrd="5" destOrd="0" presId="urn:microsoft.com/office/officeart/2005/8/layout/default#3"/>
    <dgm:cxn modelId="{EE4127BD-D905-4F86-97C7-6FC3A82EF78D}" type="presParOf" srcId="{E95AC737-AD7C-4F09-87BF-B65174B425D8}" destId="{EA70AD69-44B9-44F1-A2E9-02D8F539CA27}" srcOrd="6" destOrd="0" presId="urn:microsoft.com/office/officeart/2005/8/layout/default#3"/>
    <dgm:cxn modelId="{8270B4F5-46F8-4D91-B782-1D49CE85286E}" type="presParOf" srcId="{E95AC737-AD7C-4F09-87BF-B65174B425D8}" destId="{8023D56E-BDF6-4E4A-BAFD-13FBE53CAB6A}" srcOrd="7" destOrd="0" presId="urn:microsoft.com/office/officeart/2005/8/layout/default#3"/>
    <dgm:cxn modelId="{EF3B83FA-6E0A-44D4-B99A-22D585DAF56E}" type="presParOf" srcId="{E95AC737-AD7C-4F09-87BF-B65174B425D8}" destId="{800BFB98-0D2A-40F7-8EBE-D73F378FD635}" srcOrd="8" destOrd="0" presId="urn:microsoft.com/office/officeart/2005/8/layout/default#3"/>
    <dgm:cxn modelId="{84F79C28-6607-48BF-BE41-A33F1DF1D1C6}" type="presParOf" srcId="{E95AC737-AD7C-4F09-87BF-B65174B425D8}" destId="{37801C80-592D-4739-A086-37F106A686C3}" srcOrd="9" destOrd="0" presId="urn:microsoft.com/office/officeart/2005/8/layout/default#3"/>
    <dgm:cxn modelId="{D171BEB0-3ABF-4C1C-90DD-CE3FFEF4A6F9}" type="presParOf" srcId="{E95AC737-AD7C-4F09-87BF-B65174B425D8}" destId="{AC523ECB-FA53-4D2B-96A2-36913DB21C18}" srcOrd="1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1686AE-B9C1-4DD0-A5B9-7B21906DFBC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FCC646-B1A7-4630-946B-76AEA7FB26B0}">
      <dgm:prSet phldrT="[Текст]"/>
      <dgm:spPr/>
      <dgm:t>
        <a:bodyPr/>
        <a:lstStyle/>
        <a:p>
          <a:r>
            <a:rPr lang="ru-RU" dirty="0" smtClean="0"/>
            <a:t>Нормализация эмоционального состояния ребенка</a:t>
          </a:r>
          <a:endParaRPr lang="ru-RU" dirty="0"/>
        </a:p>
      </dgm:t>
    </dgm:pt>
    <dgm:pt modelId="{B0B0249F-C019-4436-9D5B-2C319B568CCC}" type="parTrans" cxnId="{08DD5148-D25E-4EFD-A57D-174D72DD9D5E}">
      <dgm:prSet/>
      <dgm:spPr/>
      <dgm:t>
        <a:bodyPr/>
        <a:lstStyle/>
        <a:p>
          <a:endParaRPr lang="ru-RU"/>
        </a:p>
      </dgm:t>
    </dgm:pt>
    <dgm:pt modelId="{9188A8A9-5E55-4531-9B5D-C59B4712CC3D}" type="sibTrans" cxnId="{08DD5148-D25E-4EFD-A57D-174D72DD9D5E}">
      <dgm:prSet/>
      <dgm:spPr/>
      <dgm:t>
        <a:bodyPr/>
        <a:lstStyle/>
        <a:p>
          <a:endParaRPr lang="ru-RU"/>
        </a:p>
      </dgm:t>
    </dgm:pt>
    <dgm:pt modelId="{81931194-539E-4D67-933D-96363147D9A0}">
      <dgm:prSet phldrT="[Текст]"/>
      <dgm:spPr/>
      <dgm:t>
        <a:bodyPr/>
        <a:lstStyle/>
        <a:p>
          <a:r>
            <a:rPr lang="ru-RU" dirty="0" smtClean="0"/>
            <a:t>Устойчивость </a:t>
          </a:r>
          <a:r>
            <a:rPr lang="ru-RU" dirty="0" err="1" smtClean="0"/>
            <a:t>психо</a:t>
          </a:r>
          <a:r>
            <a:rPr lang="ru-RU" dirty="0" smtClean="0"/>
            <a:t>-эмоционального состояния родителей</a:t>
          </a:r>
          <a:endParaRPr lang="ru-RU" dirty="0"/>
        </a:p>
      </dgm:t>
    </dgm:pt>
    <dgm:pt modelId="{11FB0B33-C75C-4451-92B2-7AE4709F5668}" type="parTrans" cxnId="{46774537-0373-4820-A0AC-3A6013F69CA7}">
      <dgm:prSet/>
      <dgm:spPr/>
      <dgm:t>
        <a:bodyPr/>
        <a:lstStyle/>
        <a:p>
          <a:endParaRPr lang="ru-RU"/>
        </a:p>
      </dgm:t>
    </dgm:pt>
    <dgm:pt modelId="{24C005FD-F17A-45E4-AEE7-2087AD27207B}" type="sibTrans" cxnId="{46774537-0373-4820-A0AC-3A6013F69CA7}">
      <dgm:prSet/>
      <dgm:spPr/>
      <dgm:t>
        <a:bodyPr/>
        <a:lstStyle/>
        <a:p>
          <a:endParaRPr lang="ru-RU"/>
        </a:p>
      </dgm:t>
    </dgm:pt>
    <dgm:pt modelId="{56DDC378-63FC-4936-9444-F51E8CD07488}">
      <dgm:prSet phldrT="[Текст]"/>
      <dgm:spPr/>
      <dgm:t>
        <a:bodyPr/>
        <a:lstStyle/>
        <a:p>
          <a:r>
            <a:rPr lang="ru-RU" dirty="0" smtClean="0"/>
            <a:t>Создание в ДДИ группы семейного типа</a:t>
          </a:r>
        </a:p>
        <a:p>
          <a:endParaRPr lang="ru-RU" dirty="0"/>
        </a:p>
      </dgm:t>
    </dgm:pt>
    <dgm:pt modelId="{03636BBC-B24E-466F-88FB-64C55F2E758D}" type="parTrans" cxnId="{48C1D966-5CFC-48C2-A8C6-5994CA54997F}">
      <dgm:prSet/>
      <dgm:spPr/>
      <dgm:t>
        <a:bodyPr/>
        <a:lstStyle/>
        <a:p>
          <a:endParaRPr lang="ru-RU"/>
        </a:p>
      </dgm:t>
    </dgm:pt>
    <dgm:pt modelId="{1D45EE43-A56F-49DE-8427-F26D4E243663}" type="sibTrans" cxnId="{48C1D966-5CFC-48C2-A8C6-5994CA54997F}">
      <dgm:prSet/>
      <dgm:spPr/>
      <dgm:t>
        <a:bodyPr/>
        <a:lstStyle/>
        <a:p>
          <a:endParaRPr lang="ru-RU"/>
        </a:p>
      </dgm:t>
    </dgm:pt>
    <dgm:pt modelId="{6897BC97-805A-4238-BE8A-99CB86191623}" type="pres">
      <dgm:prSet presAssocID="{671686AE-B9C1-4DD0-A5B9-7B21906DFBC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1E8CAB-5328-4DF4-B7E3-46F8D194003D}" type="pres">
      <dgm:prSet presAssocID="{AEFCC646-B1A7-4630-946B-76AEA7FB26B0}" presName="circle1" presStyleLbl="node1" presStyleIdx="0" presStyleCnt="3"/>
      <dgm:spPr/>
    </dgm:pt>
    <dgm:pt modelId="{B687C4A3-8A85-4EFD-B12D-8B2A3A8335A9}" type="pres">
      <dgm:prSet presAssocID="{AEFCC646-B1A7-4630-946B-76AEA7FB26B0}" presName="space" presStyleCnt="0"/>
      <dgm:spPr/>
    </dgm:pt>
    <dgm:pt modelId="{A464E086-3836-4A7B-B7F1-9C4DACBF7AFF}" type="pres">
      <dgm:prSet presAssocID="{AEFCC646-B1A7-4630-946B-76AEA7FB26B0}" presName="rect1" presStyleLbl="alignAcc1" presStyleIdx="0" presStyleCnt="3"/>
      <dgm:spPr/>
      <dgm:t>
        <a:bodyPr/>
        <a:lstStyle/>
        <a:p>
          <a:endParaRPr lang="ru-RU"/>
        </a:p>
      </dgm:t>
    </dgm:pt>
    <dgm:pt modelId="{560F8A0F-EDCE-4B61-B3C9-8D0227759FB9}" type="pres">
      <dgm:prSet presAssocID="{81931194-539E-4D67-933D-96363147D9A0}" presName="vertSpace2" presStyleLbl="node1" presStyleIdx="0" presStyleCnt="3"/>
      <dgm:spPr/>
    </dgm:pt>
    <dgm:pt modelId="{DD3C63CB-4F04-4B80-B697-193C0FC378A9}" type="pres">
      <dgm:prSet presAssocID="{81931194-539E-4D67-933D-96363147D9A0}" presName="circle2" presStyleLbl="node1" presStyleIdx="1" presStyleCnt="3"/>
      <dgm:spPr/>
    </dgm:pt>
    <dgm:pt modelId="{859EE94B-068F-4FC1-AA0F-47A2D03F57C6}" type="pres">
      <dgm:prSet presAssocID="{81931194-539E-4D67-933D-96363147D9A0}" presName="rect2" presStyleLbl="alignAcc1" presStyleIdx="1" presStyleCnt="3" custLinFactNeighborX="1077" custLinFactNeighborY="267"/>
      <dgm:spPr/>
      <dgm:t>
        <a:bodyPr/>
        <a:lstStyle/>
        <a:p>
          <a:endParaRPr lang="ru-RU"/>
        </a:p>
      </dgm:t>
    </dgm:pt>
    <dgm:pt modelId="{1261E3BB-686F-437C-86D3-E35E6066072B}" type="pres">
      <dgm:prSet presAssocID="{56DDC378-63FC-4936-9444-F51E8CD07488}" presName="vertSpace3" presStyleLbl="node1" presStyleIdx="1" presStyleCnt="3"/>
      <dgm:spPr/>
    </dgm:pt>
    <dgm:pt modelId="{4DAF70C2-6A19-4D1C-8A78-2769773DBF5F}" type="pres">
      <dgm:prSet presAssocID="{56DDC378-63FC-4936-9444-F51E8CD07488}" presName="circle3" presStyleLbl="node1" presStyleIdx="2" presStyleCnt="3"/>
      <dgm:spPr/>
    </dgm:pt>
    <dgm:pt modelId="{A0B34E82-73E3-45DC-A73D-37DE3C7197F6}" type="pres">
      <dgm:prSet presAssocID="{56DDC378-63FC-4936-9444-F51E8CD07488}" presName="rect3" presStyleLbl="alignAcc1" presStyleIdx="2" presStyleCnt="3"/>
      <dgm:spPr/>
      <dgm:t>
        <a:bodyPr/>
        <a:lstStyle/>
        <a:p>
          <a:endParaRPr lang="ru-RU"/>
        </a:p>
      </dgm:t>
    </dgm:pt>
    <dgm:pt modelId="{9AE9A960-D069-4A5A-8C0B-6B7BDADB354D}" type="pres">
      <dgm:prSet presAssocID="{AEFCC646-B1A7-4630-946B-76AEA7FB26B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23E26-D937-49A7-A12C-8AE479A41D04}" type="pres">
      <dgm:prSet presAssocID="{81931194-539E-4D67-933D-96363147D9A0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4A193-865E-48F6-9B94-884BBD5CEAA6}" type="pres">
      <dgm:prSet presAssocID="{56DDC378-63FC-4936-9444-F51E8CD0748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D63854-938D-4F08-AB70-7780187030F6}" type="presOf" srcId="{671686AE-B9C1-4DD0-A5B9-7B21906DFBCA}" destId="{6897BC97-805A-4238-BE8A-99CB86191623}" srcOrd="0" destOrd="0" presId="urn:microsoft.com/office/officeart/2005/8/layout/target3"/>
    <dgm:cxn modelId="{60323A02-D87D-463B-91A8-814B86D71365}" type="presOf" srcId="{81931194-539E-4D67-933D-96363147D9A0}" destId="{C0A23E26-D937-49A7-A12C-8AE479A41D04}" srcOrd="1" destOrd="0" presId="urn:microsoft.com/office/officeart/2005/8/layout/target3"/>
    <dgm:cxn modelId="{08DD5148-D25E-4EFD-A57D-174D72DD9D5E}" srcId="{671686AE-B9C1-4DD0-A5B9-7B21906DFBCA}" destId="{AEFCC646-B1A7-4630-946B-76AEA7FB26B0}" srcOrd="0" destOrd="0" parTransId="{B0B0249F-C019-4436-9D5B-2C319B568CCC}" sibTransId="{9188A8A9-5E55-4531-9B5D-C59B4712CC3D}"/>
    <dgm:cxn modelId="{46774537-0373-4820-A0AC-3A6013F69CA7}" srcId="{671686AE-B9C1-4DD0-A5B9-7B21906DFBCA}" destId="{81931194-539E-4D67-933D-96363147D9A0}" srcOrd="1" destOrd="0" parTransId="{11FB0B33-C75C-4451-92B2-7AE4709F5668}" sibTransId="{24C005FD-F17A-45E4-AEE7-2087AD27207B}"/>
    <dgm:cxn modelId="{1A8C3715-CF57-4FE2-9E4B-1694A95CAA24}" type="presOf" srcId="{AEFCC646-B1A7-4630-946B-76AEA7FB26B0}" destId="{9AE9A960-D069-4A5A-8C0B-6B7BDADB354D}" srcOrd="1" destOrd="0" presId="urn:microsoft.com/office/officeart/2005/8/layout/target3"/>
    <dgm:cxn modelId="{E1BD085D-0E67-4CA7-84B6-B060A4E08527}" type="presOf" srcId="{AEFCC646-B1A7-4630-946B-76AEA7FB26B0}" destId="{A464E086-3836-4A7B-B7F1-9C4DACBF7AFF}" srcOrd="0" destOrd="0" presId="urn:microsoft.com/office/officeart/2005/8/layout/target3"/>
    <dgm:cxn modelId="{6F9D4011-F41F-45C8-9F4B-41E24AD0405D}" type="presOf" srcId="{56DDC378-63FC-4936-9444-F51E8CD07488}" destId="{11A4A193-865E-48F6-9B94-884BBD5CEAA6}" srcOrd="1" destOrd="0" presId="urn:microsoft.com/office/officeart/2005/8/layout/target3"/>
    <dgm:cxn modelId="{48C1D966-5CFC-48C2-A8C6-5994CA54997F}" srcId="{671686AE-B9C1-4DD0-A5B9-7B21906DFBCA}" destId="{56DDC378-63FC-4936-9444-F51E8CD07488}" srcOrd="2" destOrd="0" parTransId="{03636BBC-B24E-466F-88FB-64C55F2E758D}" sibTransId="{1D45EE43-A56F-49DE-8427-F26D4E243663}"/>
    <dgm:cxn modelId="{29869185-FFFB-4520-856D-DAD04CAF0934}" type="presOf" srcId="{56DDC378-63FC-4936-9444-F51E8CD07488}" destId="{A0B34E82-73E3-45DC-A73D-37DE3C7197F6}" srcOrd="0" destOrd="0" presId="urn:microsoft.com/office/officeart/2005/8/layout/target3"/>
    <dgm:cxn modelId="{72CDED2A-102F-4493-9761-7D0FD15C1EFC}" type="presOf" srcId="{81931194-539E-4D67-933D-96363147D9A0}" destId="{859EE94B-068F-4FC1-AA0F-47A2D03F57C6}" srcOrd="0" destOrd="0" presId="urn:microsoft.com/office/officeart/2005/8/layout/target3"/>
    <dgm:cxn modelId="{4C490468-1FD7-4D3D-8E11-53C27BECE89A}" type="presParOf" srcId="{6897BC97-805A-4238-BE8A-99CB86191623}" destId="{CC1E8CAB-5328-4DF4-B7E3-46F8D194003D}" srcOrd="0" destOrd="0" presId="urn:microsoft.com/office/officeart/2005/8/layout/target3"/>
    <dgm:cxn modelId="{4799BA3A-C1E2-4699-83CF-F3AE438CF456}" type="presParOf" srcId="{6897BC97-805A-4238-BE8A-99CB86191623}" destId="{B687C4A3-8A85-4EFD-B12D-8B2A3A8335A9}" srcOrd="1" destOrd="0" presId="urn:microsoft.com/office/officeart/2005/8/layout/target3"/>
    <dgm:cxn modelId="{569F1527-7EE5-4C60-B0F6-DA5CDFDC6701}" type="presParOf" srcId="{6897BC97-805A-4238-BE8A-99CB86191623}" destId="{A464E086-3836-4A7B-B7F1-9C4DACBF7AFF}" srcOrd="2" destOrd="0" presId="urn:microsoft.com/office/officeart/2005/8/layout/target3"/>
    <dgm:cxn modelId="{80D8D03C-DA32-43E7-A106-8FF266179BAD}" type="presParOf" srcId="{6897BC97-805A-4238-BE8A-99CB86191623}" destId="{560F8A0F-EDCE-4B61-B3C9-8D0227759FB9}" srcOrd="3" destOrd="0" presId="urn:microsoft.com/office/officeart/2005/8/layout/target3"/>
    <dgm:cxn modelId="{6ACFAAC3-5283-418A-A4DA-66E06DCA443B}" type="presParOf" srcId="{6897BC97-805A-4238-BE8A-99CB86191623}" destId="{DD3C63CB-4F04-4B80-B697-193C0FC378A9}" srcOrd="4" destOrd="0" presId="urn:microsoft.com/office/officeart/2005/8/layout/target3"/>
    <dgm:cxn modelId="{80B6A880-FCFA-419E-9DFA-7B037C8FDA70}" type="presParOf" srcId="{6897BC97-805A-4238-BE8A-99CB86191623}" destId="{859EE94B-068F-4FC1-AA0F-47A2D03F57C6}" srcOrd="5" destOrd="0" presId="urn:microsoft.com/office/officeart/2005/8/layout/target3"/>
    <dgm:cxn modelId="{1319988E-9EAD-4063-B219-DCD0678270EE}" type="presParOf" srcId="{6897BC97-805A-4238-BE8A-99CB86191623}" destId="{1261E3BB-686F-437C-86D3-E35E6066072B}" srcOrd="6" destOrd="0" presId="urn:microsoft.com/office/officeart/2005/8/layout/target3"/>
    <dgm:cxn modelId="{F81C4039-E6EF-4E98-9CEE-006725CB608C}" type="presParOf" srcId="{6897BC97-805A-4238-BE8A-99CB86191623}" destId="{4DAF70C2-6A19-4D1C-8A78-2769773DBF5F}" srcOrd="7" destOrd="0" presId="urn:microsoft.com/office/officeart/2005/8/layout/target3"/>
    <dgm:cxn modelId="{7816845F-61E6-42F7-A2CF-3EE2AA913EF8}" type="presParOf" srcId="{6897BC97-805A-4238-BE8A-99CB86191623}" destId="{A0B34E82-73E3-45DC-A73D-37DE3C7197F6}" srcOrd="8" destOrd="0" presId="urn:microsoft.com/office/officeart/2005/8/layout/target3"/>
    <dgm:cxn modelId="{8372881A-52DB-48C2-AEFF-CDE3ED545931}" type="presParOf" srcId="{6897BC97-805A-4238-BE8A-99CB86191623}" destId="{9AE9A960-D069-4A5A-8C0B-6B7BDADB354D}" srcOrd="9" destOrd="0" presId="urn:microsoft.com/office/officeart/2005/8/layout/target3"/>
    <dgm:cxn modelId="{A73B17F0-9C0B-40AA-9280-7BBD5058B3B1}" type="presParOf" srcId="{6897BC97-805A-4238-BE8A-99CB86191623}" destId="{C0A23E26-D937-49A7-A12C-8AE479A41D04}" srcOrd="10" destOrd="0" presId="urn:microsoft.com/office/officeart/2005/8/layout/target3"/>
    <dgm:cxn modelId="{C2FB6256-6708-4208-A28A-0AED83A03E1B}" type="presParOf" srcId="{6897BC97-805A-4238-BE8A-99CB86191623}" destId="{11A4A193-865E-48F6-9B94-884BBD5CEAA6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97EA2-CF30-45B5-8A98-14CDFB9B826D}">
      <dsp:nvSpPr>
        <dsp:cNvPr id="0" name=""/>
        <dsp:cNvSpPr/>
      </dsp:nvSpPr>
      <dsp:spPr>
        <a:xfrm>
          <a:off x="0" y="0"/>
          <a:ext cx="4937125" cy="49371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54C41-73B7-47B9-9BF6-F4BCBE34E8A9}">
      <dsp:nvSpPr>
        <dsp:cNvPr id="0" name=""/>
        <dsp:cNvSpPr/>
      </dsp:nvSpPr>
      <dsp:spPr>
        <a:xfrm>
          <a:off x="2468562" y="0"/>
          <a:ext cx="5761037" cy="4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Гнев</a:t>
          </a:r>
          <a:endParaRPr lang="ru-RU" sz="4100" kern="1200" dirty="0"/>
        </a:p>
      </dsp:txBody>
      <dsp:txXfrm>
        <a:off x="2468562" y="0"/>
        <a:ext cx="2880518" cy="1481140"/>
      </dsp:txXfrm>
    </dsp:sp>
    <dsp:sp modelId="{830ECFD6-D520-466A-B7F2-5B02327E93B5}">
      <dsp:nvSpPr>
        <dsp:cNvPr id="0" name=""/>
        <dsp:cNvSpPr/>
      </dsp:nvSpPr>
      <dsp:spPr>
        <a:xfrm>
          <a:off x="863998" y="1481140"/>
          <a:ext cx="3209128" cy="320912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C7A83-9D21-4F1C-9FF5-D92FF28F7C41}">
      <dsp:nvSpPr>
        <dsp:cNvPr id="0" name=""/>
        <dsp:cNvSpPr/>
      </dsp:nvSpPr>
      <dsp:spPr>
        <a:xfrm>
          <a:off x="2468562" y="1481140"/>
          <a:ext cx="5761037" cy="32091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Отрицание</a:t>
          </a:r>
          <a:endParaRPr lang="ru-RU" sz="4100" kern="1200" dirty="0"/>
        </a:p>
      </dsp:txBody>
      <dsp:txXfrm>
        <a:off x="2468562" y="1481140"/>
        <a:ext cx="2880518" cy="1481135"/>
      </dsp:txXfrm>
    </dsp:sp>
    <dsp:sp modelId="{C4508ED0-A34F-4226-B0B5-2021D78E3615}">
      <dsp:nvSpPr>
        <dsp:cNvPr id="0" name=""/>
        <dsp:cNvSpPr/>
      </dsp:nvSpPr>
      <dsp:spPr>
        <a:xfrm>
          <a:off x="1727994" y="2962276"/>
          <a:ext cx="1481136" cy="14811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1918A-D75A-4D5E-8181-D381275AA0AF}">
      <dsp:nvSpPr>
        <dsp:cNvPr id="0" name=""/>
        <dsp:cNvSpPr/>
      </dsp:nvSpPr>
      <dsp:spPr>
        <a:xfrm>
          <a:off x="2468562" y="2962276"/>
          <a:ext cx="5761037" cy="14811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Чувство вины</a:t>
          </a:r>
          <a:endParaRPr lang="ru-RU" sz="4100" kern="1200" dirty="0"/>
        </a:p>
      </dsp:txBody>
      <dsp:txXfrm>
        <a:off x="2468562" y="2962276"/>
        <a:ext cx="2880518" cy="1481136"/>
      </dsp:txXfrm>
    </dsp:sp>
    <dsp:sp modelId="{516F1CC5-CF44-46EB-ADB6-15B36B589BD6}">
      <dsp:nvSpPr>
        <dsp:cNvPr id="0" name=""/>
        <dsp:cNvSpPr/>
      </dsp:nvSpPr>
      <dsp:spPr>
        <a:xfrm>
          <a:off x="5349081" y="0"/>
          <a:ext cx="2880518" cy="148114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Возникает на почве ощущения безысходности, беспомощности и разочарования, как в себе, так и в своем ребенке</a:t>
          </a:r>
          <a:endParaRPr lang="ru-RU" sz="1700" kern="1200" dirty="0"/>
        </a:p>
      </dsp:txBody>
      <dsp:txXfrm>
        <a:off x="5349081" y="0"/>
        <a:ext cx="2880518" cy="1481140"/>
      </dsp:txXfrm>
    </dsp:sp>
    <dsp:sp modelId="{039619D4-4C8A-4FB8-AB43-672DD13A308B}">
      <dsp:nvSpPr>
        <dsp:cNvPr id="0" name=""/>
        <dsp:cNvSpPr/>
      </dsp:nvSpPr>
      <dsp:spPr>
        <a:xfrm>
          <a:off x="5349081" y="1481140"/>
          <a:ext cx="2880518" cy="1481135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Наиболее типичная реакция на врачебный диагноз – неверие в существование болезни</a:t>
          </a:r>
          <a:endParaRPr lang="ru-RU" sz="1700" kern="1200" dirty="0"/>
        </a:p>
      </dsp:txBody>
      <dsp:txXfrm>
        <a:off x="5349081" y="1481140"/>
        <a:ext cx="2880518" cy="1481135"/>
      </dsp:txXfrm>
    </dsp:sp>
    <dsp:sp modelId="{C2D0A4D1-FFA7-4925-959A-E270601C2699}">
      <dsp:nvSpPr>
        <dsp:cNvPr id="0" name=""/>
        <dsp:cNvSpPr/>
      </dsp:nvSpPr>
      <dsp:spPr>
        <a:xfrm>
          <a:off x="5349081" y="2962276"/>
          <a:ext cx="2880518" cy="148113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Переживания по поводу совершенных ошибок, которые по их мнению привели к болезни</a:t>
          </a:r>
          <a:endParaRPr lang="ru-RU" sz="1700" kern="1200" dirty="0"/>
        </a:p>
      </dsp:txBody>
      <dsp:txXfrm>
        <a:off x="5349081" y="2962276"/>
        <a:ext cx="2880518" cy="14811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68AF3-8A24-4614-AED7-DFC7D02234FE}">
      <dsp:nvSpPr>
        <dsp:cNvPr id="0" name=""/>
        <dsp:cNvSpPr/>
      </dsp:nvSpPr>
      <dsp:spPr>
        <a:xfrm>
          <a:off x="3237565" y="0"/>
          <a:ext cx="1741333" cy="987424"/>
        </a:xfrm>
        <a:prstGeom prst="trapezoid">
          <a:avLst>
            <a:gd name="adj" fmla="val 8334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</a:rPr>
            <a:t>Принятие ребенка и его дефекта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3237565" y="0"/>
        <a:ext cx="1741333" cy="987424"/>
      </dsp:txXfrm>
    </dsp:sp>
    <dsp:sp modelId="{06CE58C1-5D79-4BA7-AC56-5E56ECB83EB0}">
      <dsp:nvSpPr>
        <dsp:cNvPr id="0" name=""/>
        <dsp:cNvSpPr/>
      </dsp:nvSpPr>
      <dsp:spPr>
        <a:xfrm>
          <a:off x="2468880" y="987424"/>
          <a:ext cx="3291840" cy="987425"/>
        </a:xfrm>
        <a:prstGeom prst="trapezoid">
          <a:avLst>
            <a:gd name="adj" fmla="val 8334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Реакция отрицания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3044951" y="987424"/>
        <a:ext cx="2139696" cy="987425"/>
      </dsp:txXfrm>
    </dsp:sp>
    <dsp:sp modelId="{DC6055F0-897B-47F4-A18B-0A5AFF3768B1}">
      <dsp:nvSpPr>
        <dsp:cNvPr id="0" name=""/>
        <dsp:cNvSpPr/>
      </dsp:nvSpPr>
      <dsp:spPr>
        <a:xfrm>
          <a:off x="1645920" y="1974850"/>
          <a:ext cx="4937760" cy="987425"/>
        </a:xfrm>
        <a:prstGeom prst="trapezoid">
          <a:avLst>
            <a:gd name="adj" fmla="val 8334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Реакция чрезмерной защиты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2510027" y="1974850"/>
        <a:ext cx="3209544" cy="987425"/>
      </dsp:txXfrm>
    </dsp:sp>
    <dsp:sp modelId="{D00BB33D-9093-4512-A69D-461BDB527125}">
      <dsp:nvSpPr>
        <dsp:cNvPr id="0" name=""/>
        <dsp:cNvSpPr/>
      </dsp:nvSpPr>
      <dsp:spPr>
        <a:xfrm>
          <a:off x="822960" y="2962275"/>
          <a:ext cx="6583680" cy="987425"/>
        </a:xfrm>
        <a:prstGeom prst="trapezoid">
          <a:avLst>
            <a:gd name="adj" fmla="val 8334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Скрытое отречение, отвержение ребенка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1975103" y="2962275"/>
        <a:ext cx="4279392" cy="987425"/>
      </dsp:txXfrm>
    </dsp:sp>
    <dsp:sp modelId="{6D1F3F80-E053-4E6D-8373-73A6CE8A158D}">
      <dsp:nvSpPr>
        <dsp:cNvPr id="0" name=""/>
        <dsp:cNvSpPr/>
      </dsp:nvSpPr>
      <dsp:spPr>
        <a:xfrm>
          <a:off x="0" y="3949700"/>
          <a:ext cx="8229600" cy="987425"/>
        </a:xfrm>
        <a:prstGeom prst="trapezoid">
          <a:avLst>
            <a:gd name="adj" fmla="val 8334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Открытое отречение, отвержение ребенка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1440179" y="3949700"/>
        <a:ext cx="5349240" cy="987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C5980-A2A0-4BF0-89C6-BE63A7AC2463}">
      <dsp:nvSpPr>
        <dsp:cNvPr id="0" name=""/>
        <dsp:cNvSpPr/>
      </dsp:nvSpPr>
      <dsp:spPr>
        <a:xfrm>
          <a:off x="0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Коррекция эмоционального состояния ребенка</a:t>
          </a:r>
          <a:endParaRPr lang="ru-RU" sz="2100" kern="1200" dirty="0"/>
        </a:p>
      </dsp:txBody>
      <dsp:txXfrm>
        <a:off x="0" y="796924"/>
        <a:ext cx="2571749" cy="1543050"/>
      </dsp:txXfrm>
    </dsp:sp>
    <dsp:sp modelId="{251316D4-5AF9-4A40-BB0D-9E15E7861CDD}">
      <dsp:nvSpPr>
        <dsp:cNvPr id="0" name=""/>
        <dsp:cNvSpPr/>
      </dsp:nvSpPr>
      <dsp:spPr>
        <a:xfrm>
          <a:off x="2828925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Снижение тревожности детей в период адаптации</a:t>
          </a:r>
          <a:endParaRPr lang="ru-RU" sz="2100" kern="1200" dirty="0"/>
        </a:p>
      </dsp:txBody>
      <dsp:txXfrm>
        <a:off x="2828925" y="796924"/>
        <a:ext cx="2571749" cy="1543050"/>
      </dsp:txXfrm>
    </dsp:sp>
    <dsp:sp modelId="{4CBD5E33-CC84-4BC5-8299-3B5920F55839}">
      <dsp:nvSpPr>
        <dsp:cNvPr id="0" name=""/>
        <dsp:cNvSpPr/>
      </dsp:nvSpPr>
      <dsp:spPr>
        <a:xfrm>
          <a:off x="5657849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Развитие коммуникативные умения</a:t>
          </a:r>
          <a:endParaRPr lang="ru-RU" sz="2100" kern="1200" dirty="0"/>
        </a:p>
      </dsp:txBody>
      <dsp:txXfrm>
        <a:off x="5657849" y="796924"/>
        <a:ext cx="2571749" cy="1543050"/>
      </dsp:txXfrm>
    </dsp:sp>
    <dsp:sp modelId="{6474B9E1-E8C0-424C-9C57-30B91FEDCAF4}">
      <dsp:nvSpPr>
        <dsp:cNvPr id="0" name=""/>
        <dsp:cNvSpPr/>
      </dsp:nvSpPr>
      <dsp:spPr>
        <a:xfrm>
          <a:off x="1414462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Формирование навыков самообслуживания и личной гигиены</a:t>
          </a:r>
          <a:endParaRPr lang="ru-RU" sz="2100" kern="1200" dirty="0"/>
        </a:p>
      </dsp:txBody>
      <dsp:txXfrm>
        <a:off x="1414462" y="2597149"/>
        <a:ext cx="2571749" cy="1543050"/>
      </dsp:txXfrm>
    </dsp:sp>
    <dsp:sp modelId="{2709D65F-A145-403F-B31C-05ADF0EE1CC4}">
      <dsp:nvSpPr>
        <dsp:cNvPr id="0" name=""/>
        <dsp:cNvSpPr/>
      </dsp:nvSpPr>
      <dsp:spPr>
        <a:xfrm>
          <a:off x="4243387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Развитие социально-приемлемых  и полезных способностей</a:t>
          </a:r>
          <a:endParaRPr lang="ru-RU" sz="2100" kern="1200" dirty="0"/>
        </a:p>
      </dsp:txBody>
      <dsp:txXfrm>
        <a:off x="4243387" y="2597149"/>
        <a:ext cx="2571749" cy="154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6E11BC-8F54-49E9-9649-A632FDB8ED11}">
      <dsp:nvSpPr>
        <dsp:cNvPr id="0" name=""/>
        <dsp:cNvSpPr/>
      </dsp:nvSpPr>
      <dsp:spPr>
        <a:xfrm>
          <a:off x="0" y="0"/>
          <a:ext cx="4937125" cy="49371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3F82B-B713-4500-89CC-61784BC20B27}">
      <dsp:nvSpPr>
        <dsp:cNvPr id="0" name=""/>
        <dsp:cNvSpPr/>
      </dsp:nvSpPr>
      <dsp:spPr>
        <a:xfrm>
          <a:off x="2468562" y="0"/>
          <a:ext cx="5761037" cy="4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Личностно-ориентированный подход</a:t>
          </a:r>
          <a:endParaRPr lang="ru-RU" sz="2600" kern="1200" dirty="0"/>
        </a:p>
      </dsp:txBody>
      <dsp:txXfrm>
        <a:off x="2468562" y="0"/>
        <a:ext cx="2880518" cy="1481140"/>
      </dsp:txXfrm>
    </dsp:sp>
    <dsp:sp modelId="{D707685C-389E-43BD-8077-20745CDA6D9E}">
      <dsp:nvSpPr>
        <dsp:cNvPr id="0" name=""/>
        <dsp:cNvSpPr/>
      </dsp:nvSpPr>
      <dsp:spPr>
        <a:xfrm>
          <a:off x="863998" y="1481140"/>
          <a:ext cx="3209128" cy="320912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B89B2-FF21-4263-A302-4990499096DA}">
      <dsp:nvSpPr>
        <dsp:cNvPr id="0" name=""/>
        <dsp:cNvSpPr/>
      </dsp:nvSpPr>
      <dsp:spPr>
        <a:xfrm>
          <a:off x="2468562" y="1481140"/>
          <a:ext cx="5761037" cy="32091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Гуммано</a:t>
          </a:r>
          <a:r>
            <a:rPr lang="ru-RU" sz="2600" kern="1200" dirty="0" smtClean="0"/>
            <a:t>-личностный подход</a:t>
          </a:r>
        </a:p>
      </dsp:txBody>
      <dsp:txXfrm>
        <a:off x="2468562" y="1481140"/>
        <a:ext cx="2880518" cy="1481135"/>
      </dsp:txXfrm>
    </dsp:sp>
    <dsp:sp modelId="{CFDE3374-BEF1-433B-A6F8-5D86E97AB36E}">
      <dsp:nvSpPr>
        <dsp:cNvPr id="0" name=""/>
        <dsp:cNvSpPr/>
      </dsp:nvSpPr>
      <dsp:spPr>
        <a:xfrm>
          <a:off x="1738540" y="2929884"/>
          <a:ext cx="1481136" cy="14811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E436-85E2-4936-B699-11496D87B2D8}">
      <dsp:nvSpPr>
        <dsp:cNvPr id="0" name=""/>
        <dsp:cNvSpPr/>
      </dsp:nvSpPr>
      <dsp:spPr>
        <a:xfrm>
          <a:off x="2458595" y="2929884"/>
          <a:ext cx="5761037" cy="14811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Принцип комплексности и доступности</a:t>
          </a:r>
          <a:endParaRPr lang="ru-RU" sz="2600" kern="1200" dirty="0"/>
        </a:p>
      </dsp:txBody>
      <dsp:txXfrm>
        <a:off x="2458595" y="2929884"/>
        <a:ext cx="2880518" cy="1481136"/>
      </dsp:txXfrm>
    </dsp:sp>
    <dsp:sp modelId="{DD0A0BB9-355C-4DEC-9994-6C69754AC179}">
      <dsp:nvSpPr>
        <dsp:cNvPr id="0" name=""/>
        <dsp:cNvSpPr/>
      </dsp:nvSpPr>
      <dsp:spPr>
        <a:xfrm>
          <a:off x="5349081" y="0"/>
          <a:ext cx="2880518" cy="148114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Учет личностных особенностей ребенка, его семьи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Обеспечение комфортных, безопасных условий </a:t>
          </a:r>
          <a:endParaRPr lang="ru-RU" sz="1600" kern="1200" dirty="0"/>
        </a:p>
      </dsp:txBody>
      <dsp:txXfrm>
        <a:off x="5349081" y="0"/>
        <a:ext cx="2880518" cy="1481140"/>
      </dsp:txXfrm>
    </dsp:sp>
    <dsp:sp modelId="{D7E1985D-6F93-46C7-945E-48D0B0911F93}">
      <dsp:nvSpPr>
        <dsp:cNvPr id="0" name=""/>
        <dsp:cNvSpPr/>
      </dsp:nvSpPr>
      <dsp:spPr>
        <a:xfrm>
          <a:off x="5349081" y="1481140"/>
          <a:ext cx="2880518" cy="1481135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Всестороннее уважение и любовь у ребенку,  к каждому члену семьи, вера в них</a:t>
          </a:r>
          <a:endParaRPr lang="ru-RU" sz="1600" kern="1200" dirty="0"/>
        </a:p>
      </dsp:txBody>
      <dsp:txXfrm>
        <a:off x="5349081" y="1481140"/>
        <a:ext cx="2880518" cy="1481135"/>
      </dsp:txXfrm>
    </dsp:sp>
    <dsp:sp modelId="{A098D143-C5FF-4355-A1C8-A473E03F3B61}">
      <dsp:nvSpPr>
        <dsp:cNvPr id="0" name=""/>
        <dsp:cNvSpPr/>
      </dsp:nvSpPr>
      <dsp:spPr>
        <a:xfrm>
          <a:off x="5349081" y="2962276"/>
          <a:ext cx="2880518" cy="148113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Комплексная помощь со стороны воспитателей группы, медицинского персонала, социальной службы, психологов, логопедов и родителей</a:t>
          </a:r>
          <a:endParaRPr lang="ru-RU" sz="1600" kern="1200" dirty="0"/>
        </a:p>
      </dsp:txBody>
      <dsp:txXfrm>
        <a:off x="5349081" y="2962276"/>
        <a:ext cx="2880518" cy="14811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79FFAF-F6D8-49F0-BAB1-432B7279D317}">
      <dsp:nvSpPr>
        <dsp:cNvPr id="0" name=""/>
        <dsp:cNvSpPr/>
      </dsp:nvSpPr>
      <dsp:spPr>
        <a:xfrm>
          <a:off x="0" y="0"/>
          <a:ext cx="4937125" cy="49371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90E2A-F109-4254-91DD-AD597E44DE05}">
      <dsp:nvSpPr>
        <dsp:cNvPr id="0" name=""/>
        <dsp:cNvSpPr/>
      </dsp:nvSpPr>
      <dsp:spPr>
        <a:xfrm>
          <a:off x="2468562" y="0"/>
          <a:ext cx="5761037" cy="4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Установление доверительного контакта с целью убеждения в том, что педагог их понимает, сочувствует им и пытается помочь </a:t>
          </a:r>
          <a:endParaRPr lang="ru-RU" sz="2300" kern="1200" dirty="0"/>
        </a:p>
      </dsp:txBody>
      <dsp:txXfrm>
        <a:off x="2468562" y="0"/>
        <a:ext cx="5761037" cy="1481140"/>
      </dsp:txXfrm>
    </dsp:sp>
    <dsp:sp modelId="{296FCBC1-E0B9-4A0E-A01A-BB62E9DF9B7D}">
      <dsp:nvSpPr>
        <dsp:cNvPr id="0" name=""/>
        <dsp:cNvSpPr/>
      </dsp:nvSpPr>
      <dsp:spPr>
        <a:xfrm>
          <a:off x="863998" y="1481140"/>
          <a:ext cx="3209128" cy="320912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0B393-58D5-45C6-8B03-EC013CF5D637}">
      <dsp:nvSpPr>
        <dsp:cNvPr id="0" name=""/>
        <dsp:cNvSpPr/>
      </dsp:nvSpPr>
      <dsp:spPr>
        <a:xfrm>
          <a:off x="2468562" y="1481140"/>
          <a:ext cx="5761037" cy="32091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Коррекция понимания родителями проблем ребёнка</a:t>
          </a:r>
          <a:endParaRPr lang="ru-RU" sz="2300" kern="1200" dirty="0"/>
        </a:p>
      </dsp:txBody>
      <dsp:txXfrm>
        <a:off x="2468562" y="1481140"/>
        <a:ext cx="5761037" cy="1481135"/>
      </dsp:txXfrm>
    </dsp:sp>
    <dsp:sp modelId="{0F5C00F3-3F5A-4411-B1A6-ED6AA329B7FB}">
      <dsp:nvSpPr>
        <dsp:cNvPr id="0" name=""/>
        <dsp:cNvSpPr/>
      </dsp:nvSpPr>
      <dsp:spPr>
        <a:xfrm>
          <a:off x="1727994" y="2962276"/>
          <a:ext cx="1481136" cy="14811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2B184-8745-4611-92C3-691DD74BB8E2}">
      <dsp:nvSpPr>
        <dsp:cNvPr id="0" name=""/>
        <dsp:cNvSpPr/>
      </dsp:nvSpPr>
      <dsp:spPr>
        <a:xfrm>
          <a:off x="2468562" y="2962276"/>
          <a:ext cx="5761037" cy="14811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Эмоциональная адаптация – перевод родительского восприятия проблем ребенка с эмоционального уровня на рациональный</a:t>
          </a:r>
          <a:endParaRPr lang="ru-RU" sz="2300" kern="1200" dirty="0"/>
        </a:p>
      </dsp:txBody>
      <dsp:txXfrm>
        <a:off x="2468562" y="2962276"/>
        <a:ext cx="5761037" cy="14811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DE5D9-070C-45AD-BB95-E772F41DE347}">
      <dsp:nvSpPr>
        <dsp:cNvPr id="0" name=""/>
        <dsp:cNvSpPr/>
      </dsp:nvSpPr>
      <dsp:spPr>
        <a:xfrm>
          <a:off x="0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Милосердие</a:t>
          </a:r>
          <a:endParaRPr lang="ru-RU" sz="2500" kern="1200" dirty="0"/>
        </a:p>
      </dsp:txBody>
      <dsp:txXfrm>
        <a:off x="0" y="796924"/>
        <a:ext cx="2571749" cy="1543050"/>
      </dsp:txXfrm>
    </dsp:sp>
    <dsp:sp modelId="{0E8A271C-172E-470D-93A9-8817695D9C78}">
      <dsp:nvSpPr>
        <dsp:cNvPr id="0" name=""/>
        <dsp:cNvSpPr/>
      </dsp:nvSpPr>
      <dsp:spPr>
        <a:xfrm>
          <a:off x="2828925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Эмпатия</a:t>
          </a:r>
          <a:endParaRPr lang="ru-RU" sz="2500" kern="1200" dirty="0"/>
        </a:p>
      </dsp:txBody>
      <dsp:txXfrm>
        <a:off x="2828925" y="796924"/>
        <a:ext cx="2571749" cy="1543050"/>
      </dsp:txXfrm>
    </dsp:sp>
    <dsp:sp modelId="{D7791CCD-91B7-4B27-87C8-11061EC00713}">
      <dsp:nvSpPr>
        <dsp:cNvPr id="0" name=""/>
        <dsp:cNvSpPr/>
      </dsp:nvSpPr>
      <dsp:spPr>
        <a:xfrm>
          <a:off x="5657849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Толерантность</a:t>
          </a:r>
          <a:endParaRPr lang="ru-RU" sz="2500" kern="1200" dirty="0"/>
        </a:p>
      </dsp:txBody>
      <dsp:txXfrm>
        <a:off x="5657849" y="796924"/>
        <a:ext cx="2571749" cy="1543050"/>
      </dsp:txXfrm>
    </dsp:sp>
    <dsp:sp modelId="{7B3D5B99-71C4-46A0-8387-CA8792C92990}">
      <dsp:nvSpPr>
        <dsp:cNvPr id="0" name=""/>
        <dsp:cNvSpPr/>
      </dsp:nvSpPr>
      <dsp:spPr>
        <a:xfrm>
          <a:off x="1414462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Педагогический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оптимизм</a:t>
          </a:r>
          <a:endParaRPr lang="ru-RU" sz="2500" kern="1200" dirty="0"/>
        </a:p>
      </dsp:txBody>
      <dsp:txXfrm>
        <a:off x="1414462" y="2597149"/>
        <a:ext cx="2571749" cy="1543050"/>
      </dsp:txXfrm>
    </dsp:sp>
    <dsp:sp modelId="{8EF11A95-9025-47A0-9BAE-342E677BFB94}">
      <dsp:nvSpPr>
        <dsp:cNvPr id="0" name=""/>
        <dsp:cNvSpPr/>
      </dsp:nvSpPr>
      <dsp:spPr>
        <a:xfrm>
          <a:off x="4243387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Высокий уровень самоконтроля и </a:t>
          </a:r>
          <a:r>
            <a:rPr lang="ru-RU" sz="2500" kern="1200" dirty="0" err="1" smtClean="0"/>
            <a:t>саморегуляции</a:t>
          </a:r>
          <a:endParaRPr lang="ru-RU" sz="2500" kern="1200" dirty="0"/>
        </a:p>
      </dsp:txBody>
      <dsp:txXfrm>
        <a:off x="4243387" y="2597149"/>
        <a:ext cx="2571749" cy="1543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ED790-5E5D-4264-95C7-7B455F7223B4}">
      <dsp:nvSpPr>
        <dsp:cNvPr id="0" name=""/>
        <dsp:cNvSpPr/>
      </dsp:nvSpPr>
      <dsp:spPr>
        <a:xfrm>
          <a:off x="0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Беседы, консультации </a:t>
          </a:r>
          <a:endParaRPr lang="ru-RU" sz="2400" kern="1200" dirty="0"/>
        </a:p>
      </dsp:txBody>
      <dsp:txXfrm>
        <a:off x="0" y="796924"/>
        <a:ext cx="2571749" cy="1543050"/>
      </dsp:txXfrm>
    </dsp:sp>
    <dsp:sp modelId="{C4ADA962-C1FC-4F60-A421-B73D054C1924}">
      <dsp:nvSpPr>
        <dsp:cNvPr id="0" name=""/>
        <dsp:cNvSpPr/>
      </dsp:nvSpPr>
      <dsp:spPr>
        <a:xfrm>
          <a:off x="2828925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Создание чата «Родители» </a:t>
          </a:r>
          <a:endParaRPr lang="ru-RU" sz="2400" kern="1200" dirty="0"/>
        </a:p>
      </dsp:txBody>
      <dsp:txXfrm>
        <a:off x="2828925" y="796924"/>
        <a:ext cx="2571749" cy="1543050"/>
      </dsp:txXfrm>
    </dsp:sp>
    <dsp:sp modelId="{4FE64A8A-5BDE-491E-B615-77DEA42337D9}">
      <dsp:nvSpPr>
        <dsp:cNvPr id="0" name=""/>
        <dsp:cNvSpPr/>
      </dsp:nvSpPr>
      <dsp:spPr>
        <a:xfrm>
          <a:off x="5657849" y="79692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Родительские собрания </a:t>
          </a:r>
          <a:endParaRPr lang="ru-RU" sz="2400" kern="1200" dirty="0"/>
        </a:p>
      </dsp:txBody>
      <dsp:txXfrm>
        <a:off x="5657849" y="796924"/>
        <a:ext cx="2571749" cy="1543050"/>
      </dsp:txXfrm>
    </dsp:sp>
    <dsp:sp modelId="{EA70AD69-44B9-44F1-A2E9-02D8F539CA27}">
      <dsp:nvSpPr>
        <dsp:cNvPr id="0" name=""/>
        <dsp:cNvSpPr/>
      </dsp:nvSpPr>
      <dsp:spPr>
        <a:xfrm>
          <a:off x="0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Праздники , фотосессии</a:t>
          </a:r>
          <a:endParaRPr lang="ru-RU" sz="2400" kern="1200" dirty="0"/>
        </a:p>
      </dsp:txBody>
      <dsp:txXfrm>
        <a:off x="0" y="2597149"/>
        <a:ext cx="2571749" cy="1543050"/>
      </dsp:txXfrm>
    </dsp:sp>
    <dsp:sp modelId="{800BFB98-0D2A-40F7-8EBE-D73F378FD635}">
      <dsp:nvSpPr>
        <dsp:cNvPr id="0" name=""/>
        <dsp:cNvSpPr/>
      </dsp:nvSpPr>
      <dsp:spPr>
        <a:xfrm>
          <a:off x="2828925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Совместная деятельность по благоустройству группы</a:t>
          </a:r>
          <a:endParaRPr lang="ru-RU" sz="2400" kern="1200" dirty="0"/>
        </a:p>
      </dsp:txBody>
      <dsp:txXfrm>
        <a:off x="2828925" y="2597149"/>
        <a:ext cx="2571749" cy="1543050"/>
      </dsp:txXfrm>
    </dsp:sp>
    <dsp:sp modelId="{AC523ECB-FA53-4D2B-96A2-36913DB21C18}">
      <dsp:nvSpPr>
        <dsp:cNvPr id="0" name=""/>
        <dsp:cNvSpPr/>
      </dsp:nvSpPr>
      <dsp:spPr>
        <a:xfrm>
          <a:off x="5657849" y="259714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Наглядная информация о жизни детей</a:t>
          </a:r>
          <a:endParaRPr lang="ru-RU" sz="2400" kern="1200" dirty="0"/>
        </a:p>
      </dsp:txBody>
      <dsp:txXfrm>
        <a:off x="5657849" y="2597149"/>
        <a:ext cx="2571749" cy="15430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1E8CAB-5328-4DF4-B7E3-46F8D194003D}">
      <dsp:nvSpPr>
        <dsp:cNvPr id="0" name=""/>
        <dsp:cNvSpPr/>
      </dsp:nvSpPr>
      <dsp:spPr>
        <a:xfrm>
          <a:off x="0" y="0"/>
          <a:ext cx="4937125" cy="49371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4E086-3836-4A7B-B7F1-9C4DACBF7AFF}">
      <dsp:nvSpPr>
        <dsp:cNvPr id="0" name=""/>
        <dsp:cNvSpPr/>
      </dsp:nvSpPr>
      <dsp:spPr>
        <a:xfrm>
          <a:off x="2468562" y="0"/>
          <a:ext cx="5761037" cy="4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Нормализация эмоционального состояния ребенка</a:t>
          </a:r>
          <a:endParaRPr lang="ru-RU" sz="2600" kern="1200" dirty="0"/>
        </a:p>
      </dsp:txBody>
      <dsp:txXfrm>
        <a:off x="2468562" y="0"/>
        <a:ext cx="5761037" cy="1481140"/>
      </dsp:txXfrm>
    </dsp:sp>
    <dsp:sp modelId="{DD3C63CB-4F04-4B80-B697-193C0FC378A9}">
      <dsp:nvSpPr>
        <dsp:cNvPr id="0" name=""/>
        <dsp:cNvSpPr/>
      </dsp:nvSpPr>
      <dsp:spPr>
        <a:xfrm>
          <a:off x="863998" y="1481140"/>
          <a:ext cx="3209128" cy="320912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9EE94B-068F-4FC1-AA0F-47A2D03F57C6}">
      <dsp:nvSpPr>
        <dsp:cNvPr id="0" name=""/>
        <dsp:cNvSpPr/>
      </dsp:nvSpPr>
      <dsp:spPr>
        <a:xfrm>
          <a:off x="2468562" y="1489709"/>
          <a:ext cx="5761037" cy="32091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Устойчивость </a:t>
          </a:r>
          <a:r>
            <a:rPr lang="ru-RU" sz="2600" kern="1200" dirty="0" err="1" smtClean="0"/>
            <a:t>психо</a:t>
          </a:r>
          <a:r>
            <a:rPr lang="ru-RU" sz="2600" kern="1200" dirty="0" smtClean="0"/>
            <a:t>-эмоционального состояния родителей</a:t>
          </a:r>
          <a:endParaRPr lang="ru-RU" sz="2600" kern="1200" dirty="0"/>
        </a:p>
      </dsp:txBody>
      <dsp:txXfrm>
        <a:off x="2468562" y="1489709"/>
        <a:ext cx="5761037" cy="1481135"/>
      </dsp:txXfrm>
    </dsp:sp>
    <dsp:sp modelId="{4DAF70C2-6A19-4D1C-8A78-2769773DBF5F}">
      <dsp:nvSpPr>
        <dsp:cNvPr id="0" name=""/>
        <dsp:cNvSpPr/>
      </dsp:nvSpPr>
      <dsp:spPr>
        <a:xfrm>
          <a:off x="1727994" y="2962276"/>
          <a:ext cx="1481136" cy="14811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34E82-73E3-45DC-A73D-37DE3C7197F6}">
      <dsp:nvSpPr>
        <dsp:cNvPr id="0" name=""/>
        <dsp:cNvSpPr/>
      </dsp:nvSpPr>
      <dsp:spPr>
        <a:xfrm>
          <a:off x="2468562" y="2962276"/>
          <a:ext cx="5761037" cy="14811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Создание в ДДИ группы семейного типа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2468562" y="2962276"/>
        <a:ext cx="5761037" cy="1481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0343F-BF47-4D1E-ACEB-2E7F7388CE87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DE17-7755-4107-978F-72F3A23F66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0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DDE17-7755-4107-978F-72F3A23F66D2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8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2356073-EC69-4C8B-B0FC-E76C7D0F4264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E9848BC-A459-4E9E-B67E-964D7B779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ddi-1.ru/" TargetMode="External"/><Relationship Id="rId4" Type="http://schemas.openxmlformats.org/officeDocument/2006/relationships/hyperlink" Target="mailto:ddi-1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700808"/>
            <a:ext cx="7238608" cy="3442704"/>
          </a:xfrm>
        </p:spPr>
        <p:txBody>
          <a:bodyPr>
            <a:normAutofit/>
          </a:bodyPr>
          <a:lstStyle/>
          <a:p>
            <a:r>
              <a:rPr lang="ru-RU" sz="3100" dirty="0"/>
              <a:t>«Работа воспитателя с семьёй, поддержка детско-родительских </a:t>
            </a:r>
            <a:r>
              <a:rPr lang="ru-RU" sz="3100" dirty="0" smtClean="0"/>
              <a:t>отношений. Из </a:t>
            </a:r>
            <a:r>
              <a:rPr lang="ru-RU" sz="3100" dirty="0"/>
              <a:t>опыта работы СПб ГБСУСО «</a:t>
            </a:r>
            <a:r>
              <a:rPr lang="ru-RU" sz="3100" dirty="0" smtClean="0"/>
              <a:t>ДДИ-1 »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85184"/>
            <a:ext cx="6858000" cy="720080"/>
          </a:xfrm>
        </p:spPr>
        <p:txBody>
          <a:bodyPr>
            <a:noAutofit/>
          </a:bodyPr>
          <a:lstStyle/>
          <a:p>
            <a:r>
              <a:rPr lang="ru-RU" sz="1600" dirty="0" smtClean="0"/>
              <a:t>Воспитатели: Лебедева Н.Б.</a:t>
            </a:r>
          </a:p>
          <a:p>
            <a:r>
              <a:rPr lang="ru-RU" sz="1600" dirty="0" smtClean="0"/>
              <a:t>Приходько Л.А.</a:t>
            </a:r>
          </a:p>
          <a:p>
            <a:pPr algn="ctr"/>
            <a:endParaRPr lang="ru-RU" sz="1100" dirty="0" smtClean="0"/>
          </a:p>
          <a:p>
            <a:pPr algn="ctr"/>
            <a:r>
              <a:rPr lang="ru-RU" sz="1600" dirty="0" smtClean="0"/>
              <a:t>25.10.2022.</a:t>
            </a:r>
            <a:endParaRPr lang="ru-RU" sz="16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285381"/>
            <a:ext cx="252028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744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Реакция родителей, когда у них появляется «особый» ребенок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12669455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6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Трудности, с </a:t>
            </a:r>
            <a:r>
              <a:rPr lang="ru-RU" dirty="0" smtClean="0"/>
              <a:t>которыми  </a:t>
            </a:r>
            <a:r>
              <a:rPr lang="ru-RU" dirty="0"/>
              <a:t>сталкивается семья, </a:t>
            </a:r>
            <a:r>
              <a:rPr lang="ru-RU" dirty="0" smtClean="0"/>
              <a:t>имеющая </a:t>
            </a:r>
            <a:r>
              <a:rPr lang="ru-RU" dirty="0"/>
              <a:t>ребенка с ОВЗ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18221860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23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Адаптация детей с ОВЗ в условиях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детского дома- </a:t>
            </a:r>
            <a:r>
              <a:rPr lang="ru-RU" dirty="0"/>
              <a:t>интерната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88058067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387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Принципы работы с родителями детей с ОВЗ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2705753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93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Тактика воспитателя в процессе работы </a:t>
            </a:r>
            <a:br>
              <a:rPr lang="ru-RU" dirty="0" smtClean="0"/>
            </a:br>
            <a:r>
              <a:rPr lang="ru-RU" dirty="0" smtClean="0"/>
              <a:t>с родителями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66337432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91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Профессионально-личностные качества педагога, работающего с детьми с ОВЗ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93134005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897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и формы педагогического просвещения родителей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60044760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235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Результатами успешной работы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родителями являются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58757031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01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Галерея фотопортретов</a:t>
            </a:r>
            <a:endParaRPr lang="ru-RU" dirty="0"/>
          </a:p>
        </p:txBody>
      </p:sp>
      <p:pic>
        <p:nvPicPr>
          <p:cNvPr id="1026" name="Picture 2" descr="C:\Users\Наталья\Desktop\Семейный альбом 7 группы\IMG_8832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2" r="371" b="25145"/>
          <a:stretch/>
        </p:blipFill>
        <p:spPr bwMode="auto">
          <a:xfrm>
            <a:off x="539552" y="1498602"/>
            <a:ext cx="4104456" cy="167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Семейный альбом 7 группы\IMG_88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392488" cy="329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лья\Desktop\Семейный альбом 7 группы\IMG_88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7034" r="7929" b="11098"/>
          <a:stretch/>
        </p:blipFill>
        <p:spPr bwMode="auto">
          <a:xfrm>
            <a:off x="685801" y="4114800"/>
            <a:ext cx="2952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День семьи – конкурс «Золушки»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4646815" cy="3483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53011"/>
            <a:ext cx="345638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365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4968552" cy="1575048"/>
          </a:xfrm>
        </p:spPr>
        <p:txBody>
          <a:bodyPr>
            <a:normAutofit/>
          </a:bodyPr>
          <a:lstStyle/>
          <a:p>
            <a:r>
              <a:rPr lang="ru-RU" dirty="0" smtClean="0"/>
              <a:t>Конкурс для пап «Меткий стрелок»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/>
          <a:stretch/>
        </p:blipFill>
        <p:spPr>
          <a:xfrm>
            <a:off x="5438360" y="476672"/>
            <a:ext cx="2984592" cy="2533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3" r="23283"/>
          <a:stretch/>
        </p:blipFill>
        <p:spPr>
          <a:xfrm>
            <a:off x="4499992" y="3418663"/>
            <a:ext cx="3235449" cy="2908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2" t="1849" r="17333"/>
          <a:stretch/>
        </p:blipFill>
        <p:spPr>
          <a:xfrm>
            <a:off x="1187624" y="2420888"/>
            <a:ext cx="2886075" cy="3577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666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Праздничный салют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015914" cy="5261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000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5832648" cy="10801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Пикник</a:t>
            </a:r>
            <a:br>
              <a:rPr lang="ru-RU" dirty="0" smtClean="0"/>
            </a:br>
            <a:r>
              <a:rPr lang="ru-RU" dirty="0" smtClean="0"/>
              <a:t> с родителями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2856"/>
            <a:ext cx="4730774" cy="3548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84984"/>
            <a:ext cx="3600400" cy="2700300"/>
          </a:xfrm>
          <a:prstGeom prst="roundRect">
            <a:avLst>
              <a:gd name="adj" fmla="val 213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1" t="64003" r="33226" b="27182"/>
          <a:stretch/>
        </p:blipFill>
        <p:spPr>
          <a:xfrm>
            <a:off x="5735538" y="1124744"/>
            <a:ext cx="2857500" cy="1387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Наталья\Desktop\7 группа\Полезные и вредные продукты\вапролдж_0x3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9" r="32321"/>
          <a:stretch/>
        </p:blipFill>
        <p:spPr bwMode="auto">
          <a:xfrm>
            <a:off x="2699792" y="3501008"/>
            <a:ext cx="322138" cy="99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0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ru-RU" dirty="0" smtClean="0"/>
              <a:t>Фотосессии с родителями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4824536" cy="321635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r="8982"/>
          <a:stretch/>
        </p:blipFill>
        <p:spPr>
          <a:xfrm>
            <a:off x="5425876" y="836712"/>
            <a:ext cx="3376339" cy="23902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45024"/>
            <a:ext cx="3787949" cy="252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4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415575" cy="29433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715" y="116632"/>
            <a:ext cx="4213119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 r="11042"/>
          <a:stretch/>
        </p:blipFill>
        <p:spPr>
          <a:xfrm>
            <a:off x="30114" y="3232027"/>
            <a:ext cx="4644008" cy="33117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5"/>
          <a:stretch/>
        </p:blipFill>
        <p:spPr>
          <a:xfrm>
            <a:off x="4778120" y="3284985"/>
            <a:ext cx="4132310" cy="319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6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Поездки</a:t>
            </a:r>
            <a:br>
              <a:rPr lang="ru-RU" dirty="0" smtClean="0"/>
            </a:br>
            <a:r>
              <a:rPr lang="ru-RU" dirty="0" smtClean="0"/>
              <a:t> домой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6" y="3429000"/>
            <a:ext cx="4437434" cy="332807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0032" y="3558356"/>
            <a:ext cx="4092484" cy="30693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355726" cy="3140968"/>
          </a:xfrm>
          <a:prstGeom prst="rect">
            <a:avLst/>
          </a:prstGeom>
        </p:spPr>
      </p:pic>
      <p:pic>
        <p:nvPicPr>
          <p:cNvPr id="10242" name="Picture 2" descr="C:\Users\Наталья\Downloads\11.08.18 Зоопарк диво-остров\IMG_10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0"/>
          <a:stretch/>
        </p:blipFill>
        <p:spPr bwMode="auto">
          <a:xfrm>
            <a:off x="2353283" y="188640"/>
            <a:ext cx="3977141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36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чата «Родители»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2808312" cy="49847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253232"/>
            <a:ext cx="2780928" cy="4936148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62757"/>
            <a:ext cx="2781478" cy="49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Поздравления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6299"/>
            <a:ext cx="2781478" cy="4937125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590016"/>
            <a:ext cx="2864893" cy="50851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540421"/>
            <a:ext cx="2878244" cy="510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2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 о поездках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508888"/>
            <a:ext cx="2736304" cy="485694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02786"/>
            <a:ext cx="2804040" cy="49771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502786"/>
            <a:ext cx="2743189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2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Победы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2781478" cy="4937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3498551" cy="620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4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Дни рождения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534034"/>
            <a:ext cx="2808312" cy="498475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9" y="1521870"/>
            <a:ext cx="2811873" cy="4991075"/>
          </a:xfrm>
          <a:prstGeom prst="rect">
            <a:avLst/>
          </a:prstGeom>
        </p:spPr>
      </p:pic>
      <p:pic>
        <p:nvPicPr>
          <p:cNvPr id="7" name="Picture 2" descr="C:\Users\Наталья\Desktop\Педсовет\IMG_69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08215"/>
            <a:ext cx="2781478" cy="49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7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еду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2736304" cy="485694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484784"/>
            <a:ext cx="2785467" cy="4944204"/>
          </a:xfrm>
          <a:prstGeom prst="rect">
            <a:avLst/>
          </a:prstGeom>
        </p:spPr>
      </p:pic>
      <p:pic>
        <p:nvPicPr>
          <p:cNvPr id="11266" name="Picture 2" descr="C:\Users\Наталья\Downloads\IMG_695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127" y="1528416"/>
            <a:ext cx="2736304" cy="485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28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9"/>
            <a:ext cx="6048672" cy="834994"/>
          </a:xfrm>
        </p:spPr>
        <p:txBody>
          <a:bodyPr>
            <a:normAutofit fontScale="90000"/>
          </a:bodyPr>
          <a:lstStyle/>
          <a:p>
            <a:r>
              <a:rPr lang="ru-RU" dirty="0"/>
              <a:t>Папа, мама, я – спортивная </a:t>
            </a:r>
            <a:r>
              <a:rPr lang="ru-RU" dirty="0" smtClean="0"/>
              <a:t>семья. Соревнование «Репка»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t="13890" r="-825" b="10558"/>
          <a:stretch/>
        </p:blipFill>
        <p:spPr>
          <a:xfrm>
            <a:off x="275173" y="3501008"/>
            <a:ext cx="2328955" cy="313144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r="13202" b="17188"/>
          <a:stretch/>
        </p:blipFill>
        <p:spPr>
          <a:xfrm>
            <a:off x="2771800" y="1109632"/>
            <a:ext cx="6264696" cy="31114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0"/>
          <a:stretch/>
        </p:blipFill>
        <p:spPr>
          <a:xfrm>
            <a:off x="3707904" y="4266667"/>
            <a:ext cx="3960440" cy="24267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4" t="4340" r="11451"/>
          <a:stretch/>
        </p:blipFill>
        <p:spPr>
          <a:xfrm>
            <a:off x="539551" y="620688"/>
            <a:ext cx="1800199" cy="260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2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0904" cy="1498178"/>
          </a:xfrm>
        </p:spPr>
        <p:txBody>
          <a:bodyPr>
            <a:normAutofit/>
          </a:bodyPr>
          <a:lstStyle/>
          <a:p>
            <a:r>
              <a:rPr lang="ru-RU" dirty="0" smtClean="0"/>
              <a:t>На зарядку </a:t>
            </a:r>
            <a:br>
              <a:rPr lang="ru-RU" dirty="0" smtClean="0"/>
            </a:br>
            <a:r>
              <a:rPr lang="ru-RU" dirty="0" smtClean="0"/>
              <a:t>становись!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672"/>
            <a:ext cx="3829720" cy="255314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5" r="3393"/>
          <a:stretch/>
        </p:blipFill>
        <p:spPr>
          <a:xfrm>
            <a:off x="3851920" y="3356992"/>
            <a:ext cx="5112568" cy="31313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8" r="38021"/>
          <a:stretch/>
        </p:blipFill>
        <p:spPr>
          <a:xfrm>
            <a:off x="395536" y="2492896"/>
            <a:ext cx="288159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4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Попади в корзину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355976" y="404664"/>
            <a:ext cx="3889621" cy="25922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1"/>
          <a:stretch/>
        </p:blipFill>
        <p:spPr>
          <a:xfrm>
            <a:off x="683568" y="947556"/>
            <a:ext cx="2999679" cy="26254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05993"/>
            <a:ext cx="4644519" cy="30963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5" r="70000" b="10937"/>
          <a:stretch/>
        </p:blipFill>
        <p:spPr>
          <a:xfrm>
            <a:off x="1331640" y="3645024"/>
            <a:ext cx="1934643" cy="295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7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«Покрути обруч»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137" y="1557566"/>
            <a:ext cx="5327389" cy="355050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7969" r="16979"/>
          <a:stretch/>
        </p:blipFill>
        <p:spPr>
          <a:xfrm>
            <a:off x="251520" y="3212976"/>
            <a:ext cx="3130601" cy="31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Конкурс «Попрыгай через скакалку»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11779" r="1502" b="8273"/>
          <a:stretch/>
        </p:blipFill>
        <p:spPr>
          <a:xfrm>
            <a:off x="179512" y="1268760"/>
            <a:ext cx="2533650" cy="319087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0" r="25155" b="15705"/>
          <a:stretch/>
        </p:blipFill>
        <p:spPr>
          <a:xfrm>
            <a:off x="5580112" y="3573016"/>
            <a:ext cx="3485778" cy="31901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r="16067" b="20833"/>
          <a:stretch/>
        </p:blipFill>
        <p:spPr>
          <a:xfrm>
            <a:off x="2625316" y="2132856"/>
            <a:ext cx="2952328" cy="351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0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778098"/>
          </a:xfrm>
        </p:spPr>
        <p:txBody>
          <a:bodyPr/>
          <a:lstStyle/>
          <a:p>
            <a:r>
              <a:rPr lang="ru-RU" dirty="0" smtClean="0"/>
              <a:t>Общая скакалка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06327"/>
            <a:ext cx="3960440" cy="264029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3"/>
          <a:stretch/>
        </p:blipFill>
        <p:spPr>
          <a:xfrm>
            <a:off x="2123728" y="3984798"/>
            <a:ext cx="4644008" cy="27949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96752"/>
            <a:ext cx="3995936" cy="266395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2" t="19531" r="32500" b="1"/>
          <a:stretch/>
        </p:blipFill>
        <p:spPr>
          <a:xfrm>
            <a:off x="7236296" y="4100232"/>
            <a:ext cx="1563369" cy="25641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7" t="13382" r="34375" b="16562"/>
          <a:stretch/>
        </p:blipFill>
        <p:spPr>
          <a:xfrm>
            <a:off x="179513" y="4149079"/>
            <a:ext cx="1512168" cy="25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/>
          <a:p>
            <a:r>
              <a:rPr lang="ru-RU" dirty="0" smtClean="0"/>
              <a:t>Перетягивание каната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26315" r="-260" b="29240"/>
          <a:stretch/>
        </p:blipFill>
        <p:spPr>
          <a:xfrm>
            <a:off x="899592" y="1412776"/>
            <a:ext cx="7172326" cy="21717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3" r="833" b="22343"/>
          <a:stretch/>
        </p:blipFill>
        <p:spPr>
          <a:xfrm>
            <a:off x="755576" y="3771875"/>
            <a:ext cx="7668344" cy="28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4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Наталья\Desktop\Педсовет\IMG_125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1912"/>
            <a:ext cx="5150904" cy="343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талья\Desktop\Педсовет\IMG_12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4" t="4123" r="20438"/>
          <a:stretch/>
        </p:blipFill>
        <p:spPr bwMode="auto">
          <a:xfrm>
            <a:off x="4876800" y="2348880"/>
            <a:ext cx="4120933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Наталья\Pictures\день семьи\3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2" t="42135" r="37780" b="39509"/>
          <a:stretch/>
        </p:blipFill>
        <p:spPr bwMode="auto">
          <a:xfrm>
            <a:off x="1547664" y="4221088"/>
            <a:ext cx="1944216" cy="25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29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2547738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Пикник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030" y="3964365"/>
            <a:ext cx="4126284" cy="27500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5" t="6514" r="25721"/>
          <a:stretch/>
        </p:blipFill>
        <p:spPr>
          <a:xfrm>
            <a:off x="5076056" y="-2187624"/>
            <a:ext cx="3124200" cy="30289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0572"/>
            <a:ext cx="4248472" cy="2832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25231" r="2188" b="-1326"/>
          <a:stretch/>
        </p:blipFill>
        <p:spPr>
          <a:xfrm>
            <a:off x="323528" y="4077072"/>
            <a:ext cx="4203922" cy="26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5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9" y="274638"/>
            <a:ext cx="3024336" cy="90762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Шоу мыльных пузырей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06473"/>
            <a:ext cx="4043870" cy="26950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97" y="666103"/>
            <a:ext cx="4036334" cy="2690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3125" r="29062" b="1733"/>
          <a:stretch/>
        </p:blipFill>
        <p:spPr>
          <a:xfrm>
            <a:off x="107504" y="384021"/>
            <a:ext cx="2232248" cy="29230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7" y="3501008"/>
            <a:ext cx="4650829" cy="31005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16876" r="24375"/>
          <a:stretch/>
        </p:blipFill>
        <p:spPr>
          <a:xfrm>
            <a:off x="2660972" y="1205822"/>
            <a:ext cx="2009329" cy="213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Мы - семья!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568952" cy="5710888"/>
          </a:xfrm>
        </p:spPr>
      </p:pic>
    </p:spTree>
    <p:extLst>
      <p:ext uri="{BB962C8B-B14F-4D97-AF65-F5344CB8AC3E}">
        <p14:creationId xmlns:p14="http://schemas.microsoft.com/office/powerpoint/2010/main" val="174548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«Сенсорный сад» Праздник</a:t>
            </a:r>
            <a:endParaRPr lang="ru-RU" dirty="0"/>
          </a:p>
        </p:txBody>
      </p:sp>
      <p:pic>
        <p:nvPicPr>
          <p:cNvPr id="3074" name="Picture 2" descr="C:\Users\Наталья\Desktop\Семейный альбом 7 группы\26.08.2022 - праздник\IMG_40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4852"/>
            <a:ext cx="2902856" cy="193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ья\Desktop\Семейный альбом 7 группы\26.08.2022 - праздник\IMG_40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2"/>
          <a:stretch/>
        </p:blipFill>
        <p:spPr bwMode="auto">
          <a:xfrm>
            <a:off x="5580112" y="1268760"/>
            <a:ext cx="2808312" cy="221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Наталья\Desktop\Семейный альбом 7 группы\26.08.2022 - праздник\IMG_41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3186013" cy="212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Наталья\Desktop\Семейный альбом 7 группы\26.08.2022 - праздник\IMG_40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89" y="4293096"/>
            <a:ext cx="3168352" cy="211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Наталья\Desktop\Семейный альбом 7 группы\26.08.2022 - праздник\IMG_41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-1025" r="21545" b="1501"/>
          <a:stretch/>
        </p:blipFill>
        <p:spPr bwMode="auto">
          <a:xfrm>
            <a:off x="3275856" y="2852937"/>
            <a:ext cx="231193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dirty="0"/>
          </a:p>
        </p:txBody>
      </p:sp>
      <p:pic>
        <p:nvPicPr>
          <p:cNvPr id="4098" name="Picture 2" descr="C:\Users\Наталья\Desktop\Семейный альбом 7 группы\26.08.2022 - праздник\IMG_4151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" r="1943"/>
          <a:stretch/>
        </p:blipFill>
        <p:spPr bwMode="auto">
          <a:xfrm>
            <a:off x="320677" y="638174"/>
            <a:ext cx="8651873" cy="57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flipV="1">
            <a:off x="3379205" y="3613666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6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Авторские пособия к проекту </a:t>
            </a:r>
            <a:br>
              <a:rPr lang="ru-RU" dirty="0" smtClean="0"/>
            </a:br>
            <a:r>
              <a:rPr lang="ru-RU" dirty="0" smtClean="0"/>
              <a:t>«Общение в семье»</a:t>
            </a:r>
            <a:endParaRPr lang="ru-RU" dirty="0"/>
          </a:p>
        </p:txBody>
      </p:sp>
      <p:pic>
        <p:nvPicPr>
          <p:cNvPr id="1026" name="Picture 2" descr="C:\Users\Наталья\Desktop\Занятие 2022\IMG_984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2868348" cy="215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лья\Desktop\Занятие 2022\Заняте 2022 фото\IMG_20220331_1031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86336"/>
            <a:ext cx="2362146" cy="314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Наталья\Desktop\Занятие 2022\Заняте 2022 фото\IMG_20220331_1021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72352"/>
            <a:ext cx="19442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Наталья\Desktop\Занятие 2022\Заняте 2022 фото\IMG_20220327_09435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8" t="3452" b="48274"/>
          <a:stretch/>
        </p:blipFill>
        <p:spPr bwMode="auto">
          <a:xfrm>
            <a:off x="5868145" y="4650331"/>
            <a:ext cx="2948941" cy="19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Наталья\Desktop\Занятие 2022\Заняте 2022 фото\IMG_20220327_0946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96752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Наталья\Desktop\Занятие 2022\Заняте 2022 фото\IMG_20220331_10174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1"/>
          <a:stretch/>
        </p:blipFill>
        <p:spPr bwMode="auto">
          <a:xfrm>
            <a:off x="6486481" y="1196752"/>
            <a:ext cx="2117349" cy="24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0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93839" y="238125"/>
            <a:ext cx="6380162" cy="2857500"/>
            <a:chOff x="941" y="150"/>
            <a:chExt cx="4019" cy="1800"/>
          </a:xfrm>
        </p:grpSpPr>
        <p:pic>
          <p:nvPicPr>
            <p:cNvPr id="30725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941" y="150"/>
              <a:ext cx="4020" cy="18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0726" name="Text Box 3"/>
            <p:cNvSpPr txBox="1">
              <a:spLocks noChangeArrowheads="1"/>
            </p:cNvSpPr>
            <p:nvPr/>
          </p:nvSpPr>
          <p:spPr bwMode="auto">
            <a:xfrm>
              <a:off x="941" y="150"/>
              <a:ext cx="4020" cy="18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2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F38319-143F-4206-8393-BD2E2B073B5B}" type="slidenum">
              <a:rPr lang="en-GB" smtClean="0"/>
              <a:pPr/>
              <a:t>38</a:t>
            </a:fld>
            <a:endParaRPr lang="en-GB" smtClean="0"/>
          </a:p>
        </p:txBody>
      </p:sp>
      <p:sp>
        <p:nvSpPr>
          <p:cNvPr id="7" name="TextBox 6"/>
          <p:cNvSpPr txBox="1"/>
          <p:nvPr/>
        </p:nvSpPr>
        <p:spPr>
          <a:xfrm>
            <a:off x="1714501" y="3357000"/>
            <a:ext cx="552558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198517, Санкт-Петербург, Петергоф, ул. Воровского, д.12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Тел. (812)450-70-39</a:t>
            </a:r>
          </a:p>
          <a:p>
            <a:pPr algn="ctr"/>
            <a:r>
              <a:rPr lang="ru-RU" sz="2400" dirty="0" smtClean="0"/>
              <a:t>Факс (812)450-64-42</a:t>
            </a:r>
          </a:p>
          <a:p>
            <a:pPr algn="ctr"/>
            <a:r>
              <a:rPr lang="en-US" sz="2400" dirty="0" smtClean="0"/>
              <a:t>E-mail: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hlinkClick r:id="rId4"/>
              </a:rPr>
              <a:t>ddi-1@mail.ru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hlinkClick r:id="rId5"/>
              </a:rPr>
              <a:t>www.ddi-1.ru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0646762"/>
      </p:ext>
    </p:extLst>
  </p:cSld>
  <p:clrMapOvr>
    <a:masterClrMapping/>
  </p:clrMapOvr>
  <p:transition spd="slow" advTm="6116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3327</TotalTime>
  <Words>427</Words>
  <Application>Microsoft Office PowerPoint</Application>
  <PresentationFormat>Экран (4:3)</PresentationFormat>
  <Paragraphs>87</Paragraphs>
  <Slides>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Начальная</vt:lpstr>
      <vt:lpstr>«Работа воспитателя с семьёй, поддержка детско-родительских отношений. Из опыта работы СПб ГБСУСО «ДДИ-1 »  </vt:lpstr>
      <vt:lpstr>Реакция родителей, когда у них появляется «особый» ребенок</vt:lpstr>
      <vt:lpstr>Трудности, с которыми  сталкивается семья, имеющая ребенка с ОВЗ</vt:lpstr>
      <vt:lpstr>Адаптация детей с ОВЗ в условиях  детского дома- интерната</vt:lpstr>
      <vt:lpstr>Принципы работы с родителями детей с ОВЗ</vt:lpstr>
      <vt:lpstr>Тактика воспитателя в процессе работы  с родителями</vt:lpstr>
      <vt:lpstr>Профессионально-личностные качества педагога, работающего с детьми с ОВЗ</vt:lpstr>
      <vt:lpstr>Методы и формы педагогического просвещения родителей</vt:lpstr>
      <vt:lpstr>Результатами успешной работы  с родителями являются</vt:lpstr>
      <vt:lpstr>Галерея фотопортретов</vt:lpstr>
      <vt:lpstr>День семьи – конкурс «Золушки»</vt:lpstr>
      <vt:lpstr>Конкурс для пап «Меткий стрелок»</vt:lpstr>
      <vt:lpstr>Праздничный салют </vt:lpstr>
      <vt:lpstr>Пикник  с родителями</vt:lpstr>
      <vt:lpstr>Фотосессии с родителями</vt:lpstr>
      <vt:lpstr>Презентация PowerPoint</vt:lpstr>
      <vt:lpstr>Поездки  домой</vt:lpstr>
      <vt:lpstr>Создание чата «Родители»</vt:lpstr>
      <vt:lpstr>Поздравления </vt:lpstr>
      <vt:lpstr>Информация о поездках</vt:lpstr>
      <vt:lpstr>День Победы</vt:lpstr>
      <vt:lpstr>Дни рождения</vt:lpstr>
      <vt:lpstr>Про еду</vt:lpstr>
      <vt:lpstr>Папа, мама, я – спортивная семья. Соревнование «Репка»</vt:lpstr>
      <vt:lpstr>На зарядку  становись!</vt:lpstr>
      <vt:lpstr>Попади в корзину</vt:lpstr>
      <vt:lpstr>Конкурс «Покрути обруч»</vt:lpstr>
      <vt:lpstr>Конкурс «Попрыгай через скакалку»</vt:lpstr>
      <vt:lpstr>Общая скакалка</vt:lpstr>
      <vt:lpstr>Перетягивание каната</vt:lpstr>
      <vt:lpstr>Презентация PowerPoint</vt:lpstr>
      <vt:lpstr>Пикник</vt:lpstr>
      <vt:lpstr>Шоу мыльных пузырей</vt:lpstr>
      <vt:lpstr>Мы - семья!</vt:lpstr>
      <vt:lpstr>Проект «Сенсорный сад» Праздник</vt:lpstr>
      <vt:lpstr>Презентация PowerPoint</vt:lpstr>
      <vt:lpstr>Авторские пособия к проекту  «Общение в семье»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родителями</dc:title>
  <dc:creator>Наталья</dc:creator>
  <cp:lastModifiedBy>Наталья</cp:lastModifiedBy>
  <cp:revision>54</cp:revision>
  <dcterms:created xsi:type="dcterms:W3CDTF">2019-09-21T16:17:53Z</dcterms:created>
  <dcterms:modified xsi:type="dcterms:W3CDTF">2022-10-24T12:55:41Z</dcterms:modified>
</cp:coreProperties>
</file>