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Default Extension="svg" ContentType="image/svg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0" r:id="rId2"/>
  </p:sldMasterIdLst>
  <p:notesMasterIdLst>
    <p:notesMasterId r:id="rId23"/>
  </p:notesMasterIdLst>
  <p:sldIdLst>
    <p:sldId id="262" r:id="rId3"/>
    <p:sldId id="264" r:id="rId4"/>
    <p:sldId id="305" r:id="rId5"/>
    <p:sldId id="332" r:id="rId6"/>
    <p:sldId id="298" r:id="rId7"/>
    <p:sldId id="331" r:id="rId8"/>
    <p:sldId id="275" r:id="rId9"/>
    <p:sldId id="271" r:id="rId10"/>
    <p:sldId id="270" r:id="rId11"/>
    <p:sldId id="307" r:id="rId12"/>
    <p:sldId id="302" r:id="rId13"/>
    <p:sldId id="312" r:id="rId14"/>
    <p:sldId id="311" r:id="rId15"/>
    <p:sldId id="315" r:id="rId16"/>
    <p:sldId id="316" r:id="rId17"/>
    <p:sldId id="327" r:id="rId18"/>
    <p:sldId id="325" r:id="rId19"/>
    <p:sldId id="330" r:id="rId20"/>
    <p:sldId id="324" r:id="rId21"/>
    <p:sldId id="333" r:id="rId22"/>
  </p:sldIdLst>
  <p:sldSz cx="12192000" cy="6858000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4C9DA"/>
    <a:srgbClr val="64C3D6"/>
    <a:srgbClr val="C0E6EE"/>
    <a:srgbClr val="92D6E6"/>
    <a:srgbClr val="43ACC5"/>
    <a:srgbClr val="CCFFFF"/>
    <a:srgbClr val="D49312"/>
    <a:srgbClr val="EAB200"/>
    <a:srgbClr val="32AFD6"/>
    <a:srgbClr val="32C2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2394" y="-10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4AD785-B66E-42A2-9DD2-976C131B9C45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757FF6-7101-4542-9131-9AB0B17DB049}" type="parTrans" cxnId="{12917AA0-C6DA-4C08-8622-87EB9B04D7F4}">
      <dgm:prSet/>
      <dgm:spPr/>
      <dgm:t>
        <a:bodyPr/>
        <a:lstStyle/>
        <a:p>
          <a:endParaRPr lang="ru-RU"/>
        </a:p>
      </dgm:t>
    </dgm:pt>
    <dgm:pt modelId="{0BFAD2F5-4F23-4CE8-8076-3DA6EB1761C3}">
      <dgm:prSet phldrT="[Текст]" custT="1"/>
      <dgm:spPr>
        <a:solidFill>
          <a:srgbClr val="0285AE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err="1" smtClean="0">
              <a:solidFill>
                <a:schemeClr val="bg1"/>
              </a:solidFill>
              <a:latin typeface="Bahnschrift Light SemiCondensed" pitchFamily="34" charset="0"/>
            </a:rPr>
            <a:t>Мультидисциплинарная команда</a:t>
          </a:r>
        </a:p>
      </dgm:t>
    </dgm:pt>
    <dgm:pt modelId="{DA21FAA7-D75B-4108-B90B-445AE7AC80C7}" type="parTrans" cxnId="{8312299F-EACC-4150-808D-5256A0A6765B}">
      <dgm:prSet/>
      <dgm:spPr/>
      <dgm:t>
        <a:bodyPr/>
        <a:lstStyle/>
        <a:p>
          <a:endParaRPr lang="ru-RU"/>
        </a:p>
      </dgm:t>
    </dgm:pt>
    <dgm:pt modelId="{B1D36785-18A8-40C8-AF22-B06188FB3376}">
      <dgm:prSet phldrT="[Текст]" custT="1"/>
      <dgm:spPr/>
      <dgm:t>
        <a:bodyPr/>
        <a:lstStyle/>
        <a:p>
          <a:r>
            <a:rPr lang="ru-RU" sz="2400" dirty="0" smtClean="0">
              <a:latin typeface="Bahnschrift Light SemiCondensed" pitchFamily="34" charset="0"/>
            </a:rPr>
            <a:t>Педагогические работники</a:t>
          </a:r>
          <a:endParaRPr lang="ru-RU" sz="2400" dirty="0">
            <a:latin typeface="Bahnschrift Light SemiCondensed" pitchFamily="34" charset="0"/>
          </a:endParaRPr>
        </a:p>
      </dgm:t>
    </dgm:pt>
    <dgm:pt modelId="{20964C3A-633F-40F1-BD1C-E97723133CF7}" type="sibTrans" cxnId="{8312299F-EACC-4150-808D-5256A0A6765B}">
      <dgm:prSet/>
      <dgm:spPr/>
      <dgm:t>
        <a:bodyPr/>
        <a:lstStyle/>
        <a:p>
          <a:endParaRPr lang="ru-RU"/>
        </a:p>
      </dgm:t>
    </dgm:pt>
    <dgm:pt modelId="{CA9918A9-35E1-46C3-B63A-B4513B2FDE34}" type="parTrans" cxnId="{31748AFA-60B5-4FC3-836D-C31345677DFD}">
      <dgm:prSet/>
      <dgm:spPr/>
      <dgm:t>
        <a:bodyPr/>
        <a:lstStyle/>
        <a:p>
          <a:endParaRPr lang="ru-RU"/>
        </a:p>
      </dgm:t>
    </dgm:pt>
    <dgm:pt modelId="{3567FD2F-52BA-4A13-8DB3-CFF44B5DF4CD}">
      <dgm:prSet phldrT="[Текст]" custT="1"/>
      <dgm:spPr/>
      <dgm:t>
        <a:bodyPr/>
        <a:lstStyle/>
        <a:p>
          <a:r>
            <a:rPr lang="ru-RU" sz="2400" smtClean="0">
              <a:latin typeface="Bahnschrift Light SemiCondensed" pitchFamily="34" charset="0"/>
            </a:rPr>
            <a:t>Медицинские работники</a:t>
          </a:r>
        </a:p>
      </dgm:t>
    </dgm:pt>
    <dgm:pt modelId="{BDCE6DD8-05CB-4504-85E1-CFEC3016F62B}" type="sibTrans" cxnId="{31748AFA-60B5-4FC3-836D-C31345677DFD}">
      <dgm:prSet/>
      <dgm:spPr/>
      <dgm:t>
        <a:bodyPr/>
        <a:lstStyle/>
        <a:p>
          <a:endParaRPr lang="ru-RU"/>
        </a:p>
      </dgm:t>
    </dgm:pt>
    <dgm:pt modelId="{A7CA7172-B50C-4C16-8735-0D50F9F07FF7}" type="parTrans" cxnId="{C1C0C11A-D205-4BCF-BE06-F3AA12D72CE4}">
      <dgm:prSet/>
      <dgm:spPr/>
      <dgm:t>
        <a:bodyPr/>
        <a:lstStyle/>
        <a:p>
          <a:endParaRPr lang="ru-RU"/>
        </a:p>
      </dgm:t>
    </dgm:pt>
    <dgm:pt modelId="{B8DB3D72-B741-45B7-9DE8-46C2DC053918}">
      <dgm:prSet phldrT="[Текст]" custT="1"/>
      <dgm:spPr/>
      <dgm:t>
        <a:bodyPr/>
        <a:lstStyle/>
        <a:p>
          <a:r>
            <a:rPr lang="ru-RU" sz="2400" smtClean="0">
              <a:latin typeface="Bahnschrift Light SemiCondensed" pitchFamily="34" charset="0"/>
            </a:rPr>
            <a:t>Специалисты по социальной работе</a:t>
          </a:r>
        </a:p>
      </dgm:t>
    </dgm:pt>
    <dgm:pt modelId="{5AC8B16B-0D0C-450B-B3DA-1905AAB54F9A}" type="sibTrans" cxnId="{C1C0C11A-D205-4BCF-BE06-F3AA12D72CE4}">
      <dgm:prSet/>
      <dgm:spPr/>
      <dgm:t>
        <a:bodyPr/>
        <a:lstStyle/>
        <a:p>
          <a:endParaRPr lang="ru-RU"/>
        </a:p>
      </dgm:t>
    </dgm:pt>
    <dgm:pt modelId="{1CEC8473-EB8F-4652-AD73-9C746560EE0C}" type="sibTrans" cxnId="{12917AA0-C6DA-4C08-8622-87EB9B04D7F4}">
      <dgm:prSet/>
      <dgm:spPr/>
      <dgm:t>
        <a:bodyPr/>
        <a:lstStyle/>
        <a:p>
          <a:endParaRPr lang="ru-RU"/>
        </a:p>
      </dgm:t>
    </dgm:pt>
    <dgm:pt modelId="{B4B7D2F9-39F4-4D1B-91A6-B39FF9880613}" type="pres">
      <dgm:prSet presAssocID="{5E4AD785-B66E-42A2-9DD2-976C131B9C4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B901E61-E440-4502-90FA-E13D34DFA634}" type="pres">
      <dgm:prSet presAssocID="{0BFAD2F5-4F23-4CE8-8076-3DA6EB1761C3}" presName="root" presStyleCnt="0"/>
      <dgm:spPr/>
      <dgm:t>
        <a:bodyPr/>
        <a:lstStyle/>
        <a:p>
          <a:endParaRPr/>
        </a:p>
      </dgm:t>
    </dgm:pt>
    <dgm:pt modelId="{B6FD9BAA-D4F5-4E0C-B92E-57B656AD6CD2}" type="pres">
      <dgm:prSet presAssocID="{0BFAD2F5-4F23-4CE8-8076-3DA6EB1761C3}" presName="rootComposite" presStyleCnt="0"/>
      <dgm:spPr/>
      <dgm:t>
        <a:bodyPr/>
        <a:lstStyle/>
        <a:p>
          <a:endParaRPr/>
        </a:p>
      </dgm:t>
    </dgm:pt>
    <dgm:pt modelId="{00F01078-6936-4F78-8543-69725985E423}" type="pres">
      <dgm:prSet presAssocID="{0BFAD2F5-4F23-4CE8-8076-3DA6EB1761C3}" presName="rootText" presStyleLbl="node1" presStyleIdx="0" presStyleCnt="1" custScaleX="231916" custScaleY="151681"/>
      <dgm:spPr/>
      <dgm:t>
        <a:bodyPr/>
        <a:lstStyle/>
        <a:p>
          <a:endParaRPr lang="ru-RU"/>
        </a:p>
      </dgm:t>
    </dgm:pt>
    <dgm:pt modelId="{534F4640-66D3-4B4A-8B08-4244197AC7BB}" type="pres">
      <dgm:prSet presAssocID="{0BFAD2F5-4F23-4CE8-8076-3DA6EB1761C3}" presName="rootConnector" presStyleLbl="node1" presStyleIdx="0" presStyleCnt="1"/>
      <dgm:spPr/>
      <dgm:t>
        <a:bodyPr/>
        <a:lstStyle/>
        <a:p>
          <a:endParaRPr lang="ru-RU"/>
        </a:p>
      </dgm:t>
    </dgm:pt>
    <dgm:pt modelId="{BD1C37F6-6B4A-4B2D-9BEF-3CE6A60C3DBB}" type="pres">
      <dgm:prSet presAssocID="{0BFAD2F5-4F23-4CE8-8076-3DA6EB1761C3}" presName="childShape" presStyleCnt="0"/>
      <dgm:spPr/>
      <dgm:t>
        <a:bodyPr/>
        <a:lstStyle/>
        <a:p>
          <a:endParaRPr/>
        </a:p>
      </dgm:t>
    </dgm:pt>
    <dgm:pt modelId="{AD72649E-866B-4A6D-9EC7-ACB4C13B2078}" type="pres">
      <dgm:prSet presAssocID="{DA21FAA7-D75B-4108-B90B-445AE7AC80C7}" presName="Name13" presStyleLbl="parChTrans1D2" presStyleIdx="0" presStyleCnt="3"/>
      <dgm:spPr/>
      <dgm:t>
        <a:bodyPr/>
        <a:lstStyle/>
        <a:p>
          <a:endParaRPr lang="ru-RU"/>
        </a:p>
      </dgm:t>
    </dgm:pt>
    <dgm:pt modelId="{A6775C3C-D300-42FE-8623-96647A698426}" type="pres">
      <dgm:prSet presAssocID="{B1D36785-18A8-40C8-AF22-B06188FB3376}" presName="childText" presStyleLbl="bgAcc1" presStyleIdx="0" presStyleCnt="3" custScaleX="2041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9200F2-FFD6-4785-996C-1F6B3950058D}" type="pres">
      <dgm:prSet presAssocID="{CA9918A9-35E1-46C3-B63A-B4513B2FDE34}" presName="Name13" presStyleLbl="parChTrans1D2" presStyleIdx="1" presStyleCnt="3"/>
      <dgm:spPr/>
      <dgm:t>
        <a:bodyPr/>
        <a:lstStyle/>
        <a:p>
          <a:endParaRPr lang="ru-RU"/>
        </a:p>
      </dgm:t>
    </dgm:pt>
    <dgm:pt modelId="{71C5B25F-5CAA-42D2-937C-DD5E12E96D53}" type="pres">
      <dgm:prSet presAssocID="{3567FD2F-52BA-4A13-8DB3-CFF44B5DF4CD}" presName="childText" presStyleLbl="bgAcc1" presStyleIdx="1" presStyleCnt="3" custScaleX="1688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B6B9DB-172E-4BFC-AE48-6E78BBAD5F5D}" type="pres">
      <dgm:prSet presAssocID="{A7CA7172-B50C-4C16-8735-0D50F9F07FF7}" presName="Name13" presStyleLbl="parChTrans1D2" presStyleIdx="2" presStyleCnt="3"/>
      <dgm:spPr/>
      <dgm:t>
        <a:bodyPr/>
        <a:lstStyle/>
        <a:p>
          <a:endParaRPr lang="ru-RU"/>
        </a:p>
      </dgm:t>
    </dgm:pt>
    <dgm:pt modelId="{EEFCBE1D-3500-48B0-AD1B-EFA6577BDD08}" type="pres">
      <dgm:prSet presAssocID="{B8DB3D72-B741-45B7-9DE8-46C2DC053918}" presName="childText" presStyleLbl="bgAcc1" presStyleIdx="2" presStyleCnt="3" custScaleX="175625" custScaleY="1454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C0C11A-D205-4BCF-BE06-F3AA12D72CE4}" srcId="{0BFAD2F5-4F23-4CE8-8076-3DA6EB1761C3}" destId="{B8DB3D72-B741-45B7-9DE8-46C2DC053918}" srcOrd="2" destOrd="0" parTransId="{A7CA7172-B50C-4C16-8735-0D50F9F07FF7}" sibTransId="{5AC8B16B-0D0C-450B-B3DA-1905AAB54F9A}"/>
    <dgm:cxn modelId="{D20BAA2F-81A8-4FFA-89C6-BF636CAA092F}" type="presOf" srcId="{0BFAD2F5-4F23-4CE8-8076-3DA6EB1761C3}" destId="{534F4640-66D3-4B4A-8B08-4244197AC7BB}" srcOrd="1" destOrd="0" presId="urn:microsoft.com/office/officeart/2005/8/layout/hierarchy3"/>
    <dgm:cxn modelId="{8312299F-EACC-4150-808D-5256A0A6765B}" srcId="{0BFAD2F5-4F23-4CE8-8076-3DA6EB1761C3}" destId="{B1D36785-18A8-40C8-AF22-B06188FB3376}" srcOrd="0" destOrd="0" parTransId="{DA21FAA7-D75B-4108-B90B-445AE7AC80C7}" sibTransId="{20964C3A-633F-40F1-BD1C-E97723133CF7}"/>
    <dgm:cxn modelId="{1397AD20-C5D7-45A3-A6CF-81F911C6E422}" type="presOf" srcId="{A7CA7172-B50C-4C16-8735-0D50F9F07FF7}" destId="{65B6B9DB-172E-4BFC-AE48-6E78BBAD5F5D}" srcOrd="0" destOrd="0" presId="urn:microsoft.com/office/officeart/2005/8/layout/hierarchy3"/>
    <dgm:cxn modelId="{4660C1DB-908D-4132-9918-FA5C90D4939D}" type="presOf" srcId="{CA9918A9-35E1-46C3-B63A-B4513B2FDE34}" destId="{AA9200F2-FFD6-4785-996C-1F6B3950058D}" srcOrd="0" destOrd="0" presId="urn:microsoft.com/office/officeart/2005/8/layout/hierarchy3"/>
    <dgm:cxn modelId="{157A58B1-D490-46B1-968B-2CC18C88BBFF}" type="presOf" srcId="{3567FD2F-52BA-4A13-8DB3-CFF44B5DF4CD}" destId="{71C5B25F-5CAA-42D2-937C-DD5E12E96D53}" srcOrd="0" destOrd="0" presId="urn:microsoft.com/office/officeart/2005/8/layout/hierarchy3"/>
    <dgm:cxn modelId="{2BA7E8F1-F826-4C95-8849-37628743C852}" type="presOf" srcId="{B8DB3D72-B741-45B7-9DE8-46C2DC053918}" destId="{EEFCBE1D-3500-48B0-AD1B-EFA6577BDD08}" srcOrd="0" destOrd="0" presId="urn:microsoft.com/office/officeart/2005/8/layout/hierarchy3"/>
    <dgm:cxn modelId="{12917AA0-C6DA-4C08-8622-87EB9B04D7F4}" srcId="{5E4AD785-B66E-42A2-9DD2-976C131B9C45}" destId="{0BFAD2F5-4F23-4CE8-8076-3DA6EB1761C3}" srcOrd="0" destOrd="0" parTransId="{58757FF6-7101-4542-9131-9AB0B17DB049}" sibTransId="{1CEC8473-EB8F-4652-AD73-9C746560EE0C}"/>
    <dgm:cxn modelId="{31748AFA-60B5-4FC3-836D-C31345677DFD}" srcId="{0BFAD2F5-4F23-4CE8-8076-3DA6EB1761C3}" destId="{3567FD2F-52BA-4A13-8DB3-CFF44B5DF4CD}" srcOrd="1" destOrd="0" parTransId="{CA9918A9-35E1-46C3-B63A-B4513B2FDE34}" sibTransId="{BDCE6DD8-05CB-4504-85E1-CFEC3016F62B}"/>
    <dgm:cxn modelId="{F4B40421-81D8-4154-9DCF-2BA55114428C}" type="presOf" srcId="{DA21FAA7-D75B-4108-B90B-445AE7AC80C7}" destId="{AD72649E-866B-4A6D-9EC7-ACB4C13B2078}" srcOrd="0" destOrd="0" presId="urn:microsoft.com/office/officeart/2005/8/layout/hierarchy3"/>
    <dgm:cxn modelId="{36383CE1-2C5B-4834-B44F-8C131FF7220E}" type="presOf" srcId="{B1D36785-18A8-40C8-AF22-B06188FB3376}" destId="{A6775C3C-D300-42FE-8623-96647A698426}" srcOrd="0" destOrd="0" presId="urn:microsoft.com/office/officeart/2005/8/layout/hierarchy3"/>
    <dgm:cxn modelId="{349EE37E-F5B4-4AA3-8293-56F1C0D7E7CE}" type="presOf" srcId="{5E4AD785-B66E-42A2-9DD2-976C131B9C45}" destId="{B4B7D2F9-39F4-4D1B-91A6-B39FF9880613}" srcOrd="0" destOrd="0" presId="urn:microsoft.com/office/officeart/2005/8/layout/hierarchy3"/>
    <dgm:cxn modelId="{E762A00D-A557-451D-AFD1-62F39C644235}" type="presOf" srcId="{0BFAD2F5-4F23-4CE8-8076-3DA6EB1761C3}" destId="{00F01078-6936-4F78-8543-69725985E423}" srcOrd="0" destOrd="0" presId="urn:microsoft.com/office/officeart/2005/8/layout/hierarchy3"/>
    <dgm:cxn modelId="{4886C5D3-5EB6-499F-BE8C-4E483F182F84}" type="presParOf" srcId="{B4B7D2F9-39F4-4D1B-91A6-B39FF9880613}" destId="{DB901E61-E440-4502-90FA-E13D34DFA634}" srcOrd="0" destOrd="0" presId="urn:microsoft.com/office/officeart/2005/8/layout/hierarchy3"/>
    <dgm:cxn modelId="{97F1C136-F324-48DC-821B-3A42D6560319}" type="presParOf" srcId="{DB901E61-E440-4502-90FA-E13D34DFA634}" destId="{B6FD9BAA-D4F5-4E0C-B92E-57B656AD6CD2}" srcOrd="0" destOrd="0" presId="urn:microsoft.com/office/officeart/2005/8/layout/hierarchy3"/>
    <dgm:cxn modelId="{1E00F7F9-101D-44F8-B699-CE88E9400B47}" type="presParOf" srcId="{B6FD9BAA-D4F5-4E0C-B92E-57B656AD6CD2}" destId="{00F01078-6936-4F78-8543-69725985E423}" srcOrd="0" destOrd="0" presId="urn:microsoft.com/office/officeart/2005/8/layout/hierarchy3"/>
    <dgm:cxn modelId="{A059D320-189D-4ACA-A0AE-C170A1FB3EFA}" type="presParOf" srcId="{B6FD9BAA-D4F5-4E0C-B92E-57B656AD6CD2}" destId="{534F4640-66D3-4B4A-8B08-4244197AC7BB}" srcOrd="1" destOrd="0" presId="urn:microsoft.com/office/officeart/2005/8/layout/hierarchy3"/>
    <dgm:cxn modelId="{C1691854-EA0E-4075-B789-D9AE9253A879}" type="presParOf" srcId="{DB901E61-E440-4502-90FA-E13D34DFA634}" destId="{BD1C37F6-6B4A-4B2D-9BEF-3CE6A60C3DBB}" srcOrd="1" destOrd="0" presId="urn:microsoft.com/office/officeart/2005/8/layout/hierarchy3"/>
    <dgm:cxn modelId="{9954F11E-DBBF-4E08-A42C-E0C3558ABA1B}" type="presParOf" srcId="{BD1C37F6-6B4A-4B2D-9BEF-3CE6A60C3DBB}" destId="{AD72649E-866B-4A6D-9EC7-ACB4C13B2078}" srcOrd="0" destOrd="0" presId="urn:microsoft.com/office/officeart/2005/8/layout/hierarchy3"/>
    <dgm:cxn modelId="{FBBFAEC4-6BDC-4AC0-BED0-FEE81D1D11B5}" type="presParOf" srcId="{BD1C37F6-6B4A-4B2D-9BEF-3CE6A60C3DBB}" destId="{A6775C3C-D300-42FE-8623-96647A698426}" srcOrd="1" destOrd="0" presId="urn:microsoft.com/office/officeart/2005/8/layout/hierarchy3"/>
    <dgm:cxn modelId="{F26704E8-47A9-45D4-A40E-6E7A251C5933}" type="presParOf" srcId="{BD1C37F6-6B4A-4B2D-9BEF-3CE6A60C3DBB}" destId="{AA9200F2-FFD6-4785-996C-1F6B3950058D}" srcOrd="2" destOrd="0" presId="urn:microsoft.com/office/officeart/2005/8/layout/hierarchy3"/>
    <dgm:cxn modelId="{BC6F3704-8D02-4656-9099-0A736388F3B8}" type="presParOf" srcId="{BD1C37F6-6B4A-4B2D-9BEF-3CE6A60C3DBB}" destId="{71C5B25F-5CAA-42D2-937C-DD5E12E96D53}" srcOrd="3" destOrd="0" presId="urn:microsoft.com/office/officeart/2005/8/layout/hierarchy3"/>
    <dgm:cxn modelId="{065C2ADC-9779-4D93-B5DB-8FCC82E27568}" type="presParOf" srcId="{BD1C37F6-6B4A-4B2D-9BEF-3CE6A60C3DBB}" destId="{65B6B9DB-172E-4BFC-AE48-6E78BBAD5F5D}" srcOrd="4" destOrd="0" presId="urn:microsoft.com/office/officeart/2005/8/layout/hierarchy3"/>
    <dgm:cxn modelId="{76A6A4B7-8724-45BC-8BD0-71252B4A5AEC}" type="presParOf" srcId="{BD1C37F6-6B4A-4B2D-9BEF-3CE6A60C3DBB}" destId="{EEFCBE1D-3500-48B0-AD1B-EFA6577BDD08}" srcOrd="5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EAE1D5-CCDA-48FB-9EAF-B9029DAEBDA7}" type="doc">
      <dgm:prSet loTypeId="urn:microsoft.com/office/officeart/2005/8/layout/vProcess5" loCatId="process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7D810C99-B9AA-4674-8A6E-BD0E8E2C051D}" type="parTrans" cxnId="{4DE50B6E-D314-48E0-B2FC-B231CF04B385}">
      <dgm:prSet/>
      <dgm:spPr/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8717F2ED-EACD-44FB-B002-A7AE288483B6}">
      <dgm:prSet phldrT="[Текст]" custT="1"/>
      <dgm:spPr>
        <a:solidFill>
          <a:srgbClr val="92D6E6"/>
        </a:solidFill>
      </dgm:spPr>
      <dgm:t>
        <a:bodyPr/>
        <a:lstStyle/>
        <a:p>
          <a:pPr marL="898525" indent="0" algn="ctr">
            <a:tabLst>
              <a:tab pos="803275" algn="l"/>
            </a:tabLst>
          </a:pPr>
          <a:endParaRPr lang="ru-RU" sz="2200" b="0">
            <a:solidFill>
              <a:schemeClr val="tx1"/>
            </a:solidFill>
            <a:latin typeface="Bahnschrift Light SemiCondensed" pitchFamily="34" charset="0"/>
          </a:endParaRPr>
        </a:p>
      </dgm:t>
    </dgm:pt>
    <dgm:pt modelId="{9C123891-DCAB-42D7-85F3-4F975355C6A6}" type="sibTrans" cxnId="{4DE50B6E-D314-48E0-B2FC-B231CF04B385}">
      <dgm:prSet/>
      <dgm:spPr>
        <a:solidFill>
          <a:schemeClr val="bg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2B31697C-F512-44A9-9BEF-84E026104C8C}" type="parTrans" cxnId="{0EF23001-9233-45C5-B6BB-87627B851930}">
      <dgm:prSet/>
      <dgm:spPr/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4B164E26-D6A7-4017-BAF3-4B3163E4B4D0}">
      <dgm:prSet phldrT="[Текст]" custT="1"/>
      <dgm:spPr>
        <a:solidFill>
          <a:srgbClr val="74C9DA"/>
        </a:solidFill>
      </dgm:spPr>
      <dgm:t>
        <a:bodyPr/>
        <a:lstStyle/>
        <a:p>
          <a:pPr algn="ctr">
            <a:spcAft>
              <a:spcPct val="0"/>
            </a:spcAft>
          </a:pPr>
          <a:endParaRPr lang="ru-RU" sz="2400" b="0">
            <a:latin typeface="+mj-lt"/>
          </a:endParaRPr>
        </a:p>
      </dgm:t>
    </dgm:pt>
    <dgm:pt modelId="{BBC4883A-9F01-4271-B664-33750B193CA7}" type="sibTrans" cxnId="{0EF23001-9233-45C5-B6BB-87627B851930}">
      <dgm:prSet/>
      <dgm:spPr>
        <a:solidFill>
          <a:schemeClr val="bg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F87A2A0C-F7CA-490D-9B50-60801FBD2B37}" type="parTrans" cxnId="{20E63E60-34F7-4184-ABCB-6D624E64D702}">
      <dgm:prSet/>
      <dgm:spPr/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6A47B05F-567A-4AC4-85C4-CA3D054EFDC7}">
      <dgm:prSet phldrT="[Текст]" custT="1"/>
      <dgm:spPr>
        <a:solidFill>
          <a:srgbClr val="43B6CD"/>
        </a:solidFill>
      </dgm:spPr>
      <dgm:t>
        <a:bodyPr/>
        <a:lstStyle/>
        <a:p>
          <a:pPr algn="ctr">
            <a:spcAft>
              <a:spcPct val="35000"/>
            </a:spcAft>
          </a:pPr>
          <a:endParaRPr lang="ru-RU" sz="2400" b="0">
            <a:latin typeface="+mj-lt"/>
          </a:endParaRPr>
        </a:p>
      </dgm:t>
    </dgm:pt>
    <dgm:pt modelId="{FD9D85CB-A3F2-4C5B-9CDE-4D3BCC058DE7}" type="sibTrans" cxnId="{20E63E60-34F7-4184-ABCB-6D624E64D702}">
      <dgm:prSet/>
      <dgm:spPr>
        <a:solidFill>
          <a:schemeClr val="bg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17E0D30B-60C9-42F0-B082-C071846DFA16}" type="parTrans" cxnId="{21BEADB4-EC3F-467C-8CC0-E1D070792A45}">
      <dgm:prSet/>
      <dgm:spPr/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54A5151F-790F-4E82-A8BB-48FE55C76A90}">
      <dgm:prSet custT="1"/>
      <dgm:spPr>
        <a:solidFill>
          <a:srgbClr val="43B6CD"/>
        </a:solidFill>
      </dgm:spPr>
      <dgm:t>
        <a:bodyPr/>
        <a:lstStyle/>
        <a:p>
          <a:pPr algn="ctr"/>
          <a:r>
            <a:rPr lang="ru-RU" sz="2800" b="0" smtClean="0">
              <a:latin typeface="+mj-lt"/>
            </a:rPr>
            <a:t>                  </a:t>
          </a:r>
          <a:endParaRPr lang="ru-RU" sz="2400" b="0">
            <a:solidFill>
              <a:schemeClr val="tx1"/>
            </a:solidFill>
            <a:latin typeface="Bahnschrift Light SemiCondensed" pitchFamily="34" charset="0"/>
          </a:endParaRPr>
        </a:p>
      </dgm:t>
    </dgm:pt>
    <dgm:pt modelId="{DA2F984E-AA2B-4454-A00D-054E403BBC10}" type="sibTrans" cxnId="{21BEADB4-EC3F-467C-8CC0-E1D070792A45}">
      <dgm:prSet/>
      <dgm:spPr>
        <a:solidFill>
          <a:schemeClr val="bg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C60A370C-2E01-4EA3-B11F-D9B0090554B4}" type="parTrans" cxnId="{E8729634-BBC2-474A-A563-6ACD3FAA9729}">
      <dgm:prSet/>
      <dgm:spPr/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C6A748CD-2233-4BA0-8A1B-FB399A6467AD}">
      <dgm:prSet custT="1"/>
      <dgm:spPr>
        <a:solidFill>
          <a:srgbClr val="43B6CD"/>
        </a:solidFill>
      </dgm:spPr>
      <dgm:t>
        <a:bodyPr/>
        <a:lstStyle/>
        <a:p>
          <a:pPr algn="ctr"/>
          <a:r>
            <a:rPr lang="ru-RU" sz="2800" b="0" smtClean="0">
              <a:latin typeface="+mj-lt"/>
            </a:rPr>
            <a:t>       </a:t>
          </a:r>
          <a:endParaRPr lang="ru-RU" sz="2400" b="0">
            <a:solidFill>
              <a:schemeClr val="bg1"/>
            </a:solidFill>
            <a:latin typeface="Bahnschrift Light SemiCondensed" pitchFamily="34" charset="0"/>
          </a:endParaRPr>
        </a:p>
      </dgm:t>
    </dgm:pt>
    <dgm:pt modelId="{E45924AB-97E9-48BC-9FAB-F160AE7A8F3B}" type="sibTrans" cxnId="{E8729634-BBC2-474A-A563-6ACD3FAA9729}">
      <dgm:prSet/>
      <dgm:spPr/>
      <dgm:t>
        <a:bodyPr/>
        <a:lstStyle/>
        <a:p>
          <a:endParaRPr lang="ru-RU" b="0">
            <a:solidFill>
              <a:schemeClr val="tx1"/>
            </a:solidFill>
            <a:latin typeface="+mj-lt"/>
          </a:endParaRPr>
        </a:p>
      </dgm:t>
    </dgm:pt>
    <dgm:pt modelId="{FDF1DD7A-C309-4598-BF8C-57A0DA1DB258}" type="pres">
      <dgm:prSet presAssocID="{1EEAE1D5-CCDA-48FB-9EAF-B9029DAEBDA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DD0CD4-80A5-4A91-9941-3EFB6E750673}" type="pres">
      <dgm:prSet presAssocID="{1EEAE1D5-CCDA-48FB-9EAF-B9029DAEBDA7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66E1E1E9-3929-4512-BAF7-12B73FEFE40A}" type="pres">
      <dgm:prSet presAssocID="{1EEAE1D5-CCDA-48FB-9EAF-B9029DAEBDA7}" presName="FiveNodes_1" presStyleLbl="node1" presStyleIdx="0" presStyleCnt="5" custScaleX="102846" custScaleY="106732" custLinFactNeighborX="1226" custLinFactNeighborY="5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C56E4F-89F9-4549-93A9-A8AE4B9461EE}" type="pres">
      <dgm:prSet presAssocID="{1EEAE1D5-CCDA-48FB-9EAF-B9029DAEBDA7}" presName="FiveNodes_2" presStyleLbl="node1" presStyleIdx="1" presStyleCnt="5" custScaleX="101298" custScaleY="117691" custLinFactNeighborX="-3035" custLinFactNeighborY="165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81D2A-9F0A-4358-820B-106B74AE0F7D}" type="pres">
      <dgm:prSet presAssocID="{1EEAE1D5-CCDA-48FB-9EAF-B9029DAEBDA7}" presName="FiveNodes_3" presStyleLbl="node1" presStyleIdx="2" presStyleCnt="5" custScaleY="83034" custLinFactNeighborX="-5984" custLinFactNeighborY="19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69537-43A3-4291-995E-CEB4775C283A}" type="pres">
      <dgm:prSet presAssocID="{1EEAE1D5-CCDA-48FB-9EAF-B9029DAEBDA7}" presName="FiveNodes_4" presStyleLbl="node1" presStyleIdx="3" presStyleCnt="5" custScaleX="107376" custScaleY="81955" custLinFactNeighborX="3905" custLinFactNeighborY="99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075F52-D1E9-4988-9C85-2F26526D2789}" type="pres">
      <dgm:prSet presAssocID="{1EEAE1D5-CCDA-48FB-9EAF-B9029DAEBDA7}" presName="FiveNodes_5" presStyleLbl="node1" presStyleIdx="4" presStyleCnt="5" custScaleY="90297" custLinFactY="-10396" custLinFactNeighborX="-1414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EE7E9F-0168-4883-BC3A-8382DC8921D3}" type="pres">
      <dgm:prSet presAssocID="{1EEAE1D5-CCDA-48FB-9EAF-B9029DAEBDA7}" presName="FiveConn_1-2" presStyleLbl="fgAccFollowNode1" presStyleIdx="0" presStyleCnt="4" custLinFactNeighborX="9601" custLinFactNeighborY="-7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C6BEC-94A6-42BC-890C-276927C9870E}" type="pres">
      <dgm:prSet presAssocID="{1EEAE1D5-CCDA-48FB-9EAF-B9029DAEBDA7}" presName="FiveConn_2-3" presStyleLbl="fgAccFollowNode1" presStyleIdx="1" presStyleCnt="4" custLinFactNeighborX="-20978" custLinFactNeighborY="41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C2100-FFB0-4CF3-AAAA-E86324E47468}" type="pres">
      <dgm:prSet presAssocID="{1EEAE1D5-CCDA-48FB-9EAF-B9029DAEBDA7}" presName="FiveConn_3-4" presStyleLbl="fgAccFollowNode1" presStyleIdx="2" presStyleCnt="4" custLinFactNeighborX="-55663" custLinFactNeighborY="14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3611B-8A2F-43A4-B399-B037DBBE2BE8}" type="pres">
      <dgm:prSet presAssocID="{1EEAE1D5-CCDA-48FB-9EAF-B9029DAEBDA7}" presName="FiveConn_4-5" presStyleLbl="fgAccFollowNode1" presStyleIdx="3" presStyleCnt="4" custLinFactNeighborX="-53730" custLinFactNeighborY="12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22DD14-E6FB-4940-97C4-2A696D319DA6}" type="pres">
      <dgm:prSet presAssocID="{1EEAE1D5-CCDA-48FB-9EAF-B9029DAEBDA7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10807-7510-42FF-A0ED-48099FC200A8}" type="pres">
      <dgm:prSet presAssocID="{1EEAE1D5-CCDA-48FB-9EAF-B9029DAEBDA7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592B0A-49A5-4AAD-8D9A-603D88EAA39A}" type="pres">
      <dgm:prSet presAssocID="{1EEAE1D5-CCDA-48FB-9EAF-B9029DAEBDA7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8EC0CD-ACDC-49B5-924C-2FD224822B41}" type="pres">
      <dgm:prSet presAssocID="{1EEAE1D5-CCDA-48FB-9EAF-B9029DAEBDA7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227AA-2195-4192-B9A5-14B038B754A4}" type="pres">
      <dgm:prSet presAssocID="{1EEAE1D5-CCDA-48FB-9EAF-B9029DAEBDA7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6AB665-AD5D-4667-9A80-FDEC0178C615}" type="presOf" srcId="{FD9D85CB-A3F2-4C5B-9CDE-4D3BCC058DE7}" destId="{145C2100-FFB0-4CF3-AAAA-E86324E47468}" srcOrd="0" destOrd="0" presId="urn:microsoft.com/office/officeart/2005/8/layout/vProcess5"/>
    <dgm:cxn modelId="{945F8D0C-C76A-4C29-B785-1D3C5BABFDF6}" type="presOf" srcId="{6A47B05F-567A-4AC4-85C4-CA3D054EFDC7}" destId="{CD181D2A-9F0A-4358-820B-106B74AE0F7D}" srcOrd="0" destOrd="0" presId="urn:microsoft.com/office/officeart/2005/8/layout/vProcess5"/>
    <dgm:cxn modelId="{0FD7E12A-C608-4BA2-8EA4-90CB2D1AEFBF}" type="presOf" srcId="{C6A748CD-2233-4BA0-8A1B-FB399A6467AD}" destId="{E1075F52-D1E9-4988-9C85-2F26526D2789}" srcOrd="0" destOrd="0" presId="urn:microsoft.com/office/officeart/2005/8/layout/vProcess5"/>
    <dgm:cxn modelId="{B7D07406-62CB-426B-918F-6C47197278E2}" type="presOf" srcId="{4B164E26-D6A7-4017-BAF3-4B3163E4B4D0}" destId="{0DC56E4F-89F9-4549-93A9-A8AE4B9461EE}" srcOrd="0" destOrd="0" presId="urn:microsoft.com/office/officeart/2005/8/layout/vProcess5"/>
    <dgm:cxn modelId="{0EF23001-9233-45C5-B6BB-87627B851930}" srcId="{1EEAE1D5-CCDA-48FB-9EAF-B9029DAEBDA7}" destId="{4B164E26-D6A7-4017-BAF3-4B3163E4B4D0}" srcOrd="1" destOrd="0" parTransId="{2B31697C-F512-44A9-9BEF-84E026104C8C}" sibTransId="{BBC4883A-9F01-4271-B664-33750B193CA7}"/>
    <dgm:cxn modelId="{E8729634-BBC2-474A-A563-6ACD3FAA9729}" srcId="{1EEAE1D5-CCDA-48FB-9EAF-B9029DAEBDA7}" destId="{C6A748CD-2233-4BA0-8A1B-FB399A6467AD}" srcOrd="4" destOrd="0" parTransId="{C60A370C-2E01-4EA3-B11F-D9B0090554B4}" sibTransId="{E45924AB-97E9-48BC-9FAB-F160AE7A8F3B}"/>
    <dgm:cxn modelId="{87D2BA0A-318D-4FBE-B86D-7A2255B66777}" type="presOf" srcId="{4B164E26-D6A7-4017-BAF3-4B3163E4B4D0}" destId="{A8410807-7510-42FF-A0ED-48099FC200A8}" srcOrd="1" destOrd="0" presId="urn:microsoft.com/office/officeart/2005/8/layout/vProcess5"/>
    <dgm:cxn modelId="{B40AE836-CD9C-475E-99DA-B2A7BE1A063C}" type="presOf" srcId="{54A5151F-790F-4E82-A8BB-48FE55C76A90}" destId="{84469537-43A3-4291-995E-CEB4775C283A}" srcOrd="0" destOrd="0" presId="urn:microsoft.com/office/officeart/2005/8/layout/vProcess5"/>
    <dgm:cxn modelId="{B2190B64-4C0C-4431-A722-BDD4C5C8708E}" type="presOf" srcId="{8717F2ED-EACD-44FB-B002-A7AE288483B6}" destId="{0C22DD14-E6FB-4940-97C4-2A696D319DA6}" srcOrd="1" destOrd="0" presId="urn:microsoft.com/office/officeart/2005/8/layout/vProcess5"/>
    <dgm:cxn modelId="{AEE61B2D-14D6-4B8D-B260-0FF680B5726B}" type="presOf" srcId="{8717F2ED-EACD-44FB-B002-A7AE288483B6}" destId="{66E1E1E9-3929-4512-BAF7-12B73FEFE40A}" srcOrd="0" destOrd="0" presId="urn:microsoft.com/office/officeart/2005/8/layout/vProcess5"/>
    <dgm:cxn modelId="{5BDBE9FC-5419-4BD3-A630-246AF740D94D}" type="presOf" srcId="{1EEAE1D5-CCDA-48FB-9EAF-B9029DAEBDA7}" destId="{FDF1DD7A-C309-4598-BF8C-57A0DA1DB258}" srcOrd="0" destOrd="0" presId="urn:microsoft.com/office/officeart/2005/8/layout/vProcess5"/>
    <dgm:cxn modelId="{4E34BEFB-C326-42D8-83C6-EBA419EF762D}" type="presOf" srcId="{54A5151F-790F-4E82-A8BB-48FE55C76A90}" destId="{3E8EC0CD-ACDC-49B5-924C-2FD224822B41}" srcOrd="1" destOrd="0" presId="urn:microsoft.com/office/officeart/2005/8/layout/vProcess5"/>
    <dgm:cxn modelId="{5321440E-F51A-4ADC-94E6-49626CFB0415}" type="presOf" srcId="{C6A748CD-2233-4BA0-8A1B-FB399A6467AD}" destId="{AA5227AA-2195-4192-B9A5-14B038B754A4}" srcOrd="1" destOrd="0" presId="urn:microsoft.com/office/officeart/2005/8/layout/vProcess5"/>
    <dgm:cxn modelId="{D0EE4ED3-C4CD-454F-8A6B-BFD1C9C05EDE}" type="presOf" srcId="{BBC4883A-9F01-4271-B664-33750B193CA7}" destId="{D24C6BEC-94A6-42BC-890C-276927C9870E}" srcOrd="0" destOrd="0" presId="urn:microsoft.com/office/officeart/2005/8/layout/vProcess5"/>
    <dgm:cxn modelId="{61561D30-6873-4A1F-8E82-676BE86F6CED}" type="presOf" srcId="{DA2F984E-AA2B-4454-A00D-054E403BBC10}" destId="{A413611B-8A2F-43A4-B399-B037DBBE2BE8}" srcOrd="0" destOrd="0" presId="urn:microsoft.com/office/officeart/2005/8/layout/vProcess5"/>
    <dgm:cxn modelId="{21BEADB4-EC3F-467C-8CC0-E1D070792A45}" srcId="{1EEAE1D5-CCDA-48FB-9EAF-B9029DAEBDA7}" destId="{54A5151F-790F-4E82-A8BB-48FE55C76A90}" srcOrd="3" destOrd="0" parTransId="{17E0D30B-60C9-42F0-B082-C071846DFA16}" sibTransId="{DA2F984E-AA2B-4454-A00D-054E403BBC10}"/>
    <dgm:cxn modelId="{A5565129-04D2-4DA7-BBE4-7903942CA9C5}" type="presOf" srcId="{6A47B05F-567A-4AC4-85C4-CA3D054EFDC7}" destId="{6A592B0A-49A5-4AAD-8D9A-603D88EAA39A}" srcOrd="1" destOrd="0" presId="urn:microsoft.com/office/officeart/2005/8/layout/vProcess5"/>
    <dgm:cxn modelId="{20E63E60-34F7-4184-ABCB-6D624E64D702}" srcId="{1EEAE1D5-CCDA-48FB-9EAF-B9029DAEBDA7}" destId="{6A47B05F-567A-4AC4-85C4-CA3D054EFDC7}" srcOrd="2" destOrd="0" parTransId="{F87A2A0C-F7CA-490D-9B50-60801FBD2B37}" sibTransId="{FD9D85CB-A3F2-4C5B-9CDE-4D3BCC058DE7}"/>
    <dgm:cxn modelId="{4DE50B6E-D314-48E0-B2FC-B231CF04B385}" srcId="{1EEAE1D5-CCDA-48FB-9EAF-B9029DAEBDA7}" destId="{8717F2ED-EACD-44FB-B002-A7AE288483B6}" srcOrd="0" destOrd="0" parTransId="{7D810C99-B9AA-4674-8A6E-BD0E8E2C051D}" sibTransId="{9C123891-DCAB-42D7-85F3-4F975355C6A6}"/>
    <dgm:cxn modelId="{FAA36C66-F399-4A2C-9ECD-82BE5FA311B3}" type="presOf" srcId="{9C123891-DCAB-42D7-85F3-4F975355C6A6}" destId="{99EE7E9F-0168-4883-BC3A-8382DC8921D3}" srcOrd="0" destOrd="0" presId="urn:microsoft.com/office/officeart/2005/8/layout/vProcess5"/>
    <dgm:cxn modelId="{3C132EE9-F67E-4DFD-B34E-B57883588886}" type="presParOf" srcId="{FDF1DD7A-C309-4598-BF8C-57A0DA1DB258}" destId="{60DD0CD4-80A5-4A91-9941-3EFB6E750673}" srcOrd="0" destOrd="0" presId="urn:microsoft.com/office/officeart/2005/8/layout/vProcess5"/>
    <dgm:cxn modelId="{4662B6F3-ADE9-48FB-9244-F6375B29F3E5}" type="presParOf" srcId="{FDF1DD7A-C309-4598-BF8C-57A0DA1DB258}" destId="{66E1E1E9-3929-4512-BAF7-12B73FEFE40A}" srcOrd="1" destOrd="0" presId="urn:microsoft.com/office/officeart/2005/8/layout/vProcess5"/>
    <dgm:cxn modelId="{507FE990-869B-49C9-BBC7-B5EBBEE9B094}" type="presParOf" srcId="{FDF1DD7A-C309-4598-BF8C-57A0DA1DB258}" destId="{0DC56E4F-89F9-4549-93A9-A8AE4B9461EE}" srcOrd="2" destOrd="0" presId="urn:microsoft.com/office/officeart/2005/8/layout/vProcess5"/>
    <dgm:cxn modelId="{3F01107B-5BAE-417F-A7F0-7F7D1652E8C3}" type="presParOf" srcId="{FDF1DD7A-C309-4598-BF8C-57A0DA1DB258}" destId="{CD181D2A-9F0A-4358-820B-106B74AE0F7D}" srcOrd="3" destOrd="0" presId="urn:microsoft.com/office/officeart/2005/8/layout/vProcess5"/>
    <dgm:cxn modelId="{980BA4ED-248B-4507-BFE9-599C3E1793E1}" type="presParOf" srcId="{FDF1DD7A-C309-4598-BF8C-57A0DA1DB258}" destId="{84469537-43A3-4291-995E-CEB4775C283A}" srcOrd="4" destOrd="0" presId="urn:microsoft.com/office/officeart/2005/8/layout/vProcess5"/>
    <dgm:cxn modelId="{88EA02AA-D01F-46EA-8235-9A844DCC2F8A}" type="presParOf" srcId="{FDF1DD7A-C309-4598-BF8C-57A0DA1DB258}" destId="{E1075F52-D1E9-4988-9C85-2F26526D2789}" srcOrd="5" destOrd="0" presId="urn:microsoft.com/office/officeart/2005/8/layout/vProcess5"/>
    <dgm:cxn modelId="{BA3EB888-DBCF-4F67-9E06-3C04911E1215}" type="presParOf" srcId="{FDF1DD7A-C309-4598-BF8C-57A0DA1DB258}" destId="{99EE7E9F-0168-4883-BC3A-8382DC8921D3}" srcOrd="6" destOrd="0" presId="urn:microsoft.com/office/officeart/2005/8/layout/vProcess5"/>
    <dgm:cxn modelId="{3BB1009E-7CE5-4541-9C51-D96EAA106C48}" type="presParOf" srcId="{FDF1DD7A-C309-4598-BF8C-57A0DA1DB258}" destId="{D24C6BEC-94A6-42BC-890C-276927C9870E}" srcOrd="7" destOrd="0" presId="urn:microsoft.com/office/officeart/2005/8/layout/vProcess5"/>
    <dgm:cxn modelId="{752D6F22-AE91-4935-B743-996CE7BE3C2C}" type="presParOf" srcId="{FDF1DD7A-C309-4598-BF8C-57A0DA1DB258}" destId="{145C2100-FFB0-4CF3-AAAA-E86324E47468}" srcOrd="8" destOrd="0" presId="urn:microsoft.com/office/officeart/2005/8/layout/vProcess5"/>
    <dgm:cxn modelId="{5E36F2F0-3E26-4A2E-B3EB-84D4DBC1EF4F}" type="presParOf" srcId="{FDF1DD7A-C309-4598-BF8C-57A0DA1DB258}" destId="{A413611B-8A2F-43A4-B399-B037DBBE2BE8}" srcOrd="9" destOrd="0" presId="urn:microsoft.com/office/officeart/2005/8/layout/vProcess5"/>
    <dgm:cxn modelId="{9098876A-BD80-469F-8EE2-565B4F941663}" type="presParOf" srcId="{FDF1DD7A-C309-4598-BF8C-57A0DA1DB258}" destId="{0C22DD14-E6FB-4940-97C4-2A696D319DA6}" srcOrd="10" destOrd="0" presId="urn:microsoft.com/office/officeart/2005/8/layout/vProcess5"/>
    <dgm:cxn modelId="{7FCBBA53-0DAD-4456-9F17-9282DE200849}" type="presParOf" srcId="{FDF1DD7A-C309-4598-BF8C-57A0DA1DB258}" destId="{A8410807-7510-42FF-A0ED-48099FC200A8}" srcOrd="11" destOrd="0" presId="urn:microsoft.com/office/officeart/2005/8/layout/vProcess5"/>
    <dgm:cxn modelId="{8F6B89F4-A566-4231-9B58-E4A9E85713FB}" type="presParOf" srcId="{FDF1DD7A-C309-4598-BF8C-57A0DA1DB258}" destId="{6A592B0A-49A5-4AAD-8D9A-603D88EAA39A}" srcOrd="12" destOrd="0" presId="urn:microsoft.com/office/officeart/2005/8/layout/vProcess5"/>
    <dgm:cxn modelId="{7C42D067-DEC9-4281-95C5-7EB7B71D2C7E}" type="presParOf" srcId="{FDF1DD7A-C309-4598-BF8C-57A0DA1DB258}" destId="{3E8EC0CD-ACDC-49B5-924C-2FD224822B41}" srcOrd="13" destOrd="0" presId="urn:microsoft.com/office/officeart/2005/8/layout/vProcess5"/>
    <dgm:cxn modelId="{EAE4C889-5A77-4FD1-BE4A-8E22837D35BC}" type="presParOf" srcId="{FDF1DD7A-C309-4598-BF8C-57A0DA1DB258}" destId="{AA5227AA-2195-4192-B9A5-14B038B754A4}" srcOrd="14" destOrd="0" presId="urn:microsoft.com/office/officeart/2005/8/layout/vProcess5"/>
  </dgm:cxnLst>
  <dgm:bg/>
  <dgm:whole/>
  <dgm:extLst>
    <a:ext uri="http://schemas.microsoft.com/office/drawing/2008/diagram">
      <dsp:dataModelExt xmlns=""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A1D072-EDA6-4306-B638-0A3C04C6ACC0}" type="doc">
      <dgm:prSet loTypeId="urn:microsoft.com/office/officeart/2005/8/layout/hProcess4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1C725745-03EB-47B1-8E9A-E5445608CEDE}" type="parTrans" cxnId="{9446D323-DAE9-47CE-A74C-A58DAECEE8A0}">
      <dgm:prSet/>
      <dgm:spPr/>
      <dgm:t>
        <a:bodyPr/>
        <a:lstStyle/>
        <a:p>
          <a:endParaRPr lang="ru-RU"/>
        </a:p>
      </dgm:t>
    </dgm:pt>
    <dgm:pt modelId="{36D5AA05-A868-4BF7-908F-CA74F88B6CBF}">
      <dgm:prSet phldrT="[Текст]" custT="1"/>
      <dgm:spPr>
        <a:solidFill>
          <a:srgbClr val="3CA3AE"/>
        </a:solidFill>
      </dgm:spPr>
      <dgm:t>
        <a:bodyPr/>
        <a:lstStyle/>
        <a:p>
          <a:r>
            <a:rPr lang="ru-RU" sz="28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направления деятельности</a:t>
          </a:r>
          <a:endParaRPr lang="ru-RU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ahnschrift Light SemiCondensed" pitchFamily="34" charset="0"/>
          </a:endParaRPr>
        </a:p>
      </dgm:t>
    </dgm:pt>
    <dgm:pt modelId="{46EC8CB8-98A1-4D9D-85F1-8F76A6A59A9F}" type="parTrans" cxnId="{3EAF0403-1D26-4831-916E-2C2AA5E12D75}">
      <dgm:prSet/>
      <dgm:spPr/>
      <dgm:t>
        <a:bodyPr/>
        <a:lstStyle/>
        <a:p>
          <a:endParaRPr lang="ru-RU"/>
        </a:p>
      </dgm:t>
    </dgm:pt>
    <dgm:pt modelId="{78CB8550-9D0A-4EE8-AD21-320293300F11}">
      <dgm:prSet phldrT="[Текст]" custT="1"/>
      <dgm:spPr>
        <a:solidFill>
          <a:srgbClr val="A7DBE1">
            <a:alpha val="90000"/>
          </a:srgbClr>
        </a:solidFill>
      </dgm:spPr>
      <dgm:t>
        <a:bodyPr/>
        <a:lstStyle/>
        <a:p>
          <a:r>
            <a:rPr lang="ru-RU" sz="2200" smtClean="0">
              <a:latin typeface="Bahnschrift Light SemiCondensed" pitchFamily="34" charset="0"/>
            </a:rPr>
            <a:t>досуговая деятельность,</a:t>
          </a:r>
          <a:endParaRPr lang="ru-RU" sz="2200">
            <a:latin typeface="Bahnschrift Light SemiCondensed" pitchFamily="34" charset="0"/>
          </a:endParaRPr>
        </a:p>
      </dgm:t>
    </dgm:pt>
    <dgm:pt modelId="{3755617E-640A-419E-A44A-D833A155FD92}" type="sibTrans" cxnId="{3EAF0403-1D26-4831-916E-2C2AA5E12D75}">
      <dgm:prSet/>
      <dgm:spPr/>
      <dgm:t>
        <a:bodyPr/>
        <a:lstStyle/>
        <a:p>
          <a:endParaRPr lang="ru-RU"/>
        </a:p>
      </dgm:t>
    </dgm:pt>
    <dgm:pt modelId="{182F3DAC-78C8-4C92-AFE7-3BCDF2C5E6C6}" type="parTrans" cxnId="{668F88F2-FDFB-4D25-BADB-AEEF00380643}">
      <dgm:prSet/>
      <dgm:spPr/>
      <dgm:t>
        <a:bodyPr/>
        <a:lstStyle/>
        <a:p>
          <a:endParaRPr lang="ru-RU"/>
        </a:p>
      </dgm:t>
    </dgm:pt>
    <dgm:pt modelId="{DDDF4589-6CF4-4CE3-B41A-551009C7CE3E}">
      <dgm:prSet phldrT="[Текст]" custT="1"/>
      <dgm:spPr>
        <a:solidFill>
          <a:srgbClr val="A7DBE1">
            <a:alpha val="90000"/>
          </a:srgbClr>
        </a:solidFill>
      </dgm:spPr>
      <dgm:t>
        <a:bodyPr/>
        <a:lstStyle/>
        <a:p>
          <a:r>
            <a:rPr lang="ru-RU" sz="2200" smtClean="0">
              <a:latin typeface="Bahnschrift Light SemiCondensed" pitchFamily="34" charset="0"/>
            </a:rPr>
            <a:t>кружковая работа,</a:t>
          </a:r>
          <a:endParaRPr lang="ru-RU" sz="2200">
            <a:latin typeface="Bahnschrift Light SemiCondensed" pitchFamily="34" charset="0"/>
          </a:endParaRPr>
        </a:p>
      </dgm:t>
    </dgm:pt>
    <dgm:pt modelId="{E6A0EFA5-E5E8-47E9-B13C-CF1A244568BE}" type="sibTrans" cxnId="{668F88F2-FDFB-4D25-BADB-AEEF00380643}">
      <dgm:prSet/>
      <dgm:spPr/>
      <dgm:t>
        <a:bodyPr/>
        <a:lstStyle/>
        <a:p>
          <a:endParaRPr lang="ru-RU"/>
        </a:p>
      </dgm:t>
    </dgm:pt>
    <dgm:pt modelId="{B66E3F40-EA59-4BFD-9C44-886FBC216A0B}" type="parTrans" cxnId="{E0FAFA53-CAD3-4232-827F-FAEC7C22EC9D}">
      <dgm:prSet/>
      <dgm:spPr/>
      <dgm:t>
        <a:bodyPr/>
        <a:lstStyle/>
        <a:p>
          <a:endParaRPr lang="ru-RU"/>
        </a:p>
      </dgm:t>
    </dgm:pt>
    <dgm:pt modelId="{C77F1E03-294F-4113-A9F5-F57142899125}">
      <dgm:prSet phldrT="[Текст]" custT="1"/>
      <dgm:spPr>
        <a:solidFill>
          <a:srgbClr val="A7DBE1">
            <a:alpha val="90000"/>
          </a:srgbClr>
        </a:solidFill>
      </dgm:spPr>
      <dgm:t>
        <a:bodyPr/>
        <a:lstStyle/>
        <a:p>
          <a:r>
            <a:rPr lang="ru-RU" sz="2200" smtClean="0">
              <a:latin typeface="Bahnschrift Light SemiCondensed" pitchFamily="34" charset="0"/>
            </a:rPr>
            <a:t>участие в творческих коллективах</a:t>
          </a:r>
          <a:endParaRPr lang="ru-RU" sz="2200">
            <a:latin typeface="Bahnschrift Light SemiCondensed" pitchFamily="34" charset="0"/>
          </a:endParaRPr>
        </a:p>
      </dgm:t>
    </dgm:pt>
    <dgm:pt modelId="{085A19AE-89D4-4B71-8228-79C4EA1073B1}" type="sibTrans" cxnId="{E0FAFA53-CAD3-4232-827F-FAEC7C22EC9D}">
      <dgm:prSet/>
      <dgm:spPr/>
      <dgm:t>
        <a:bodyPr/>
        <a:lstStyle/>
        <a:p>
          <a:endParaRPr lang="ru-RU"/>
        </a:p>
      </dgm:t>
    </dgm:pt>
    <dgm:pt modelId="{D26CE083-9798-4FCB-9779-1D46DA3BBE85}" type="sibTrans" cxnId="{9446D323-DAE9-47CE-A74C-A58DAECEE8A0}">
      <dgm:prSet/>
      <dgm:spPr>
        <a:solidFill>
          <a:srgbClr val="3CA3AE"/>
        </a:solidFill>
      </dgm:spPr>
      <dgm:t>
        <a:bodyPr/>
        <a:lstStyle/>
        <a:p>
          <a:endParaRPr lang="ru-RU"/>
        </a:p>
      </dgm:t>
    </dgm:pt>
    <dgm:pt modelId="{8BB78396-2141-4613-B877-977A8549116C}" type="parTrans" cxnId="{B76EBE65-7FF8-4237-8C53-31B2A173D246}">
      <dgm:prSet/>
      <dgm:spPr/>
      <dgm:t>
        <a:bodyPr/>
        <a:lstStyle/>
        <a:p>
          <a:endParaRPr lang="ru-RU"/>
        </a:p>
      </dgm:t>
    </dgm:pt>
    <dgm:pt modelId="{82BD4B71-859E-49F5-AA94-E5E5D77EA69A}">
      <dgm:prSet phldrT="[Текст]" custT="1"/>
      <dgm:spPr>
        <a:solidFill>
          <a:srgbClr val="48B5C0"/>
        </a:solidFill>
      </dgm:spPr>
      <dgm:t>
        <a:bodyPr/>
        <a:lstStyle/>
        <a:p>
          <a:r>
            <a:rPr lang="ru-RU" sz="28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условия</a:t>
          </a:r>
          <a:endParaRPr lang="ru-RU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ahnschrift Light SemiCondensed" pitchFamily="34" charset="0"/>
          </a:endParaRPr>
        </a:p>
      </dgm:t>
    </dgm:pt>
    <dgm:pt modelId="{AC5FDEAE-2FC4-4C4F-BEE6-C10BFFADBED7}" type="parTrans" cxnId="{25FE2838-339C-45FA-BCB6-E9593A3F169F}">
      <dgm:prSet/>
      <dgm:spPr/>
      <dgm:t>
        <a:bodyPr/>
        <a:lstStyle/>
        <a:p>
          <a:endParaRPr lang="ru-RU"/>
        </a:p>
      </dgm:t>
    </dgm:pt>
    <dgm:pt modelId="{33E4E40A-C78D-4421-96AF-691748FEBB5A}">
      <dgm:prSet phldrT="[Текст]" custT="1"/>
      <dgm:spPr>
        <a:solidFill>
          <a:srgbClr val="A7DBE1">
            <a:alpha val="90000"/>
          </a:srgbClr>
        </a:solidFill>
      </dgm:spPr>
      <dgm:t>
        <a:bodyPr/>
        <a:lstStyle/>
        <a:p>
          <a:r>
            <a:rPr lang="ru-RU" sz="2200" smtClean="0">
              <a:latin typeface="Bahnschrift Light SemiCondensed" pitchFamily="34" charset="0"/>
            </a:rPr>
            <a:t>2 концертных и актовый залы,</a:t>
          </a:r>
          <a:endParaRPr lang="ru-RU" sz="2200">
            <a:latin typeface="Bahnschrift Light SemiCondensed" pitchFamily="34" charset="0"/>
          </a:endParaRPr>
        </a:p>
      </dgm:t>
    </dgm:pt>
    <dgm:pt modelId="{2384B09D-41F4-40A5-A8ED-092591B18CE3}" type="sibTrans" cxnId="{25FE2838-339C-45FA-BCB6-E9593A3F169F}">
      <dgm:prSet/>
      <dgm:spPr/>
      <dgm:t>
        <a:bodyPr/>
        <a:lstStyle/>
        <a:p>
          <a:endParaRPr lang="ru-RU"/>
        </a:p>
      </dgm:t>
    </dgm:pt>
    <dgm:pt modelId="{53FD1343-E91A-4B18-BF2A-8303236C29F6}" type="parTrans" cxnId="{E2D3CB74-9891-4C57-A667-F0556DF0DD75}">
      <dgm:prSet/>
      <dgm:spPr/>
      <dgm:t>
        <a:bodyPr/>
        <a:lstStyle/>
        <a:p>
          <a:endParaRPr lang="ru-RU"/>
        </a:p>
      </dgm:t>
    </dgm:pt>
    <dgm:pt modelId="{C4C2D245-67FC-410D-B9AA-54D9B8515B9D}">
      <dgm:prSet phldrT="[Текст]" custT="1"/>
      <dgm:spPr>
        <a:solidFill>
          <a:srgbClr val="A7DBE1">
            <a:alpha val="90000"/>
          </a:srgbClr>
        </a:solidFill>
      </dgm:spPr>
      <dgm:t>
        <a:bodyPr/>
        <a:lstStyle/>
        <a:p>
          <a:r>
            <a:rPr lang="ru-RU" sz="2200" smtClean="0">
              <a:latin typeface="Bahnschrift Light SemiCondensed" pitchFamily="34" charset="0"/>
            </a:rPr>
            <a:t>зал хореографии,</a:t>
          </a:r>
          <a:endParaRPr lang="ru-RU" sz="2200">
            <a:latin typeface="Bahnschrift Light SemiCondensed" pitchFamily="34" charset="0"/>
          </a:endParaRPr>
        </a:p>
      </dgm:t>
    </dgm:pt>
    <dgm:pt modelId="{02265820-00F1-4768-967D-4A5F0A4A6653}" type="sibTrans" cxnId="{E2D3CB74-9891-4C57-A667-F0556DF0DD75}">
      <dgm:prSet/>
      <dgm:spPr/>
      <dgm:t>
        <a:bodyPr/>
        <a:lstStyle/>
        <a:p>
          <a:endParaRPr lang="ru-RU"/>
        </a:p>
      </dgm:t>
    </dgm:pt>
    <dgm:pt modelId="{C3D49126-8B79-4F34-BFA9-33C4F9D1C17A}" type="parTrans" cxnId="{0FFC97E4-5A6C-4139-A312-F38D7E2D0921}">
      <dgm:prSet/>
      <dgm:spPr/>
      <dgm:t>
        <a:bodyPr/>
        <a:lstStyle/>
        <a:p>
          <a:endParaRPr lang="ru-RU"/>
        </a:p>
      </dgm:t>
    </dgm:pt>
    <dgm:pt modelId="{A05CAB2A-7BC7-4F3F-8EC4-58B213E6C929}">
      <dgm:prSet phldrT="[Текст]" custT="1"/>
      <dgm:spPr>
        <a:solidFill>
          <a:srgbClr val="A7DBE1">
            <a:alpha val="90000"/>
          </a:srgbClr>
        </a:solidFill>
      </dgm:spPr>
      <dgm:t>
        <a:bodyPr/>
        <a:lstStyle/>
        <a:p>
          <a:r>
            <a:rPr lang="ru-RU" sz="2200" smtClean="0">
              <a:latin typeface="Bahnschrift Light SemiCondensed" pitchFamily="34" charset="0"/>
            </a:rPr>
            <a:t>изостудия,</a:t>
          </a:r>
          <a:endParaRPr lang="ru-RU" sz="2200">
            <a:latin typeface="Bahnschrift Light SemiCondensed" pitchFamily="34" charset="0"/>
          </a:endParaRPr>
        </a:p>
      </dgm:t>
    </dgm:pt>
    <dgm:pt modelId="{6AE1E49A-BD47-45C5-A363-5C8C3F5E1AFE}" type="sibTrans" cxnId="{0FFC97E4-5A6C-4139-A312-F38D7E2D0921}">
      <dgm:prSet/>
      <dgm:spPr/>
      <dgm:t>
        <a:bodyPr/>
        <a:lstStyle/>
        <a:p>
          <a:endParaRPr lang="ru-RU"/>
        </a:p>
      </dgm:t>
    </dgm:pt>
    <dgm:pt modelId="{E853DC13-21CD-4A9D-85E5-0441B7783AB8}" type="parTrans" cxnId="{5E7B5419-94A4-42DB-B688-64602DD9FD2E}">
      <dgm:prSet/>
      <dgm:spPr/>
      <dgm:t>
        <a:bodyPr/>
        <a:lstStyle/>
        <a:p>
          <a:endParaRPr lang="ru-RU"/>
        </a:p>
      </dgm:t>
    </dgm:pt>
    <dgm:pt modelId="{51262F76-8950-45ED-9649-D73088CA1908}">
      <dgm:prSet phldrT="[Текст]" custT="1"/>
      <dgm:spPr>
        <a:solidFill>
          <a:srgbClr val="A7DBE1">
            <a:alpha val="90000"/>
          </a:srgbClr>
        </a:solidFill>
      </dgm:spPr>
      <dgm:t>
        <a:bodyPr/>
        <a:lstStyle/>
        <a:p>
          <a:r>
            <a:rPr lang="ru-RU" sz="2200" smtClean="0">
              <a:latin typeface="Bahnschrift Light SemiCondensed" pitchFamily="34" charset="0"/>
            </a:rPr>
            <a:t>керамическая мастерская,</a:t>
          </a:r>
          <a:endParaRPr lang="ru-RU" sz="2200">
            <a:latin typeface="Bahnschrift Light SemiCondensed" pitchFamily="34" charset="0"/>
          </a:endParaRPr>
        </a:p>
      </dgm:t>
    </dgm:pt>
    <dgm:pt modelId="{07655ECF-BCB1-4747-BB69-2F3E67121529}" type="sibTrans" cxnId="{5E7B5419-94A4-42DB-B688-64602DD9FD2E}">
      <dgm:prSet/>
      <dgm:spPr/>
      <dgm:t>
        <a:bodyPr/>
        <a:lstStyle/>
        <a:p>
          <a:endParaRPr lang="ru-RU"/>
        </a:p>
      </dgm:t>
    </dgm:pt>
    <dgm:pt modelId="{5E46BD59-DF9A-4D02-B5E7-375EA785B48A}" type="parTrans" cxnId="{2FF997B5-77EE-4742-B3BA-755E4600D087}">
      <dgm:prSet/>
      <dgm:spPr/>
      <dgm:t>
        <a:bodyPr/>
        <a:lstStyle/>
        <a:p>
          <a:endParaRPr lang="ru-RU"/>
        </a:p>
      </dgm:t>
    </dgm:pt>
    <dgm:pt modelId="{5BFFA3DE-8AF8-4702-872F-3B1AE26007DF}">
      <dgm:prSet phldrT="[Текст]" custT="1"/>
      <dgm:spPr>
        <a:solidFill>
          <a:srgbClr val="A7DBE1">
            <a:alpha val="90000"/>
          </a:srgbClr>
        </a:solidFill>
      </dgm:spPr>
      <dgm:t>
        <a:bodyPr/>
        <a:lstStyle/>
        <a:p>
          <a:r>
            <a:rPr lang="ru-RU" sz="2200" smtClean="0">
              <a:latin typeface="Bahnschrift Light SemiCondensed" pitchFamily="34" charset="0"/>
            </a:rPr>
            <a:t>сувенирная мастерская</a:t>
          </a:r>
          <a:endParaRPr lang="ru-RU" sz="2200">
            <a:latin typeface="Bahnschrift Light SemiCondensed" pitchFamily="34" charset="0"/>
          </a:endParaRPr>
        </a:p>
      </dgm:t>
    </dgm:pt>
    <dgm:pt modelId="{9D284CCA-DD0F-481C-BB51-C558E4090F3B}" type="sibTrans" cxnId="{2FF997B5-77EE-4742-B3BA-755E4600D087}">
      <dgm:prSet/>
      <dgm:spPr/>
      <dgm:t>
        <a:bodyPr/>
        <a:lstStyle/>
        <a:p>
          <a:endParaRPr lang="ru-RU"/>
        </a:p>
      </dgm:t>
    </dgm:pt>
    <dgm:pt modelId="{8638380B-20C9-4606-AB4D-7E0CE38CFBF4}" type="sibTrans" cxnId="{B76EBE65-7FF8-4237-8C53-31B2A173D246}">
      <dgm:prSet/>
      <dgm:spPr>
        <a:solidFill>
          <a:srgbClr val="3CA3AE"/>
        </a:solidFill>
      </dgm:spPr>
      <dgm:t>
        <a:bodyPr/>
        <a:lstStyle/>
        <a:p>
          <a:endParaRPr lang="ru-RU"/>
        </a:p>
      </dgm:t>
    </dgm:pt>
    <dgm:pt modelId="{F1D95FF6-6342-4AE4-84FE-70E2F46DE362}" type="parTrans" cxnId="{1460E9B9-528C-4324-BFF6-3A1746550DE4}">
      <dgm:prSet/>
      <dgm:spPr/>
      <dgm:t>
        <a:bodyPr/>
        <a:lstStyle/>
        <a:p>
          <a:endParaRPr lang="ru-RU"/>
        </a:p>
      </dgm:t>
    </dgm:pt>
    <dgm:pt modelId="{E33216F0-4334-4F56-A546-1D88EC5B4087}">
      <dgm:prSet phldrT="[Текст]" custT="1"/>
      <dgm:spPr>
        <a:solidFill>
          <a:srgbClr val="64C3D6"/>
        </a:solidFill>
      </dgm:spPr>
      <dgm:t>
        <a:bodyPr/>
        <a:lstStyle/>
        <a:p>
          <a:r>
            <a:rPr lang="ru-RU" sz="280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коллективы</a:t>
          </a:r>
          <a:endParaRPr lang="ru-RU" sz="280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ahnschrift Light SemiCondensed" pitchFamily="34" charset="0"/>
          </a:endParaRPr>
        </a:p>
      </dgm:t>
    </dgm:pt>
    <dgm:pt modelId="{485F874F-6D23-4C50-A652-183A881C85B9}" type="parTrans" cxnId="{BEEA067E-24F8-4844-9BD0-AE25BE5F1A73}">
      <dgm:prSet/>
      <dgm:spPr/>
      <dgm:t>
        <a:bodyPr/>
        <a:lstStyle/>
        <a:p>
          <a:endParaRPr lang="ru-RU"/>
        </a:p>
      </dgm:t>
    </dgm:pt>
    <dgm:pt modelId="{9C7E6171-0B21-4DDC-A5F4-BA482819E8C2}">
      <dgm:prSet phldrT="[Текст]" custT="1"/>
      <dgm:spPr>
        <a:solidFill>
          <a:srgbClr val="B7E2E7"/>
        </a:solidFill>
      </dgm:spPr>
      <dgm:t>
        <a:bodyPr/>
        <a:lstStyle/>
        <a:p>
          <a:r>
            <a:rPr lang="ru-RU" altLang="ru-RU" sz="2200" smtClean="0">
              <a:latin typeface="Bahnschrift Light SemiCondensed" pitchFamily="34" charset="0"/>
            </a:rPr>
            <a:t>хореографический ансамбль «Сюрприз»,</a:t>
          </a:r>
          <a:endParaRPr lang="ru-RU" sz="2200">
            <a:latin typeface="Bahnschrift Light SemiCondensed" pitchFamily="34" charset="0"/>
          </a:endParaRPr>
        </a:p>
      </dgm:t>
    </dgm:pt>
    <dgm:pt modelId="{B69AC30C-52B0-4626-ABF1-91EF1511689A}" type="sibTrans" cxnId="{BEEA067E-24F8-4844-9BD0-AE25BE5F1A73}">
      <dgm:prSet/>
      <dgm:spPr/>
      <dgm:t>
        <a:bodyPr/>
        <a:lstStyle/>
        <a:p>
          <a:endParaRPr lang="ru-RU"/>
        </a:p>
      </dgm:t>
    </dgm:pt>
    <dgm:pt modelId="{0362D3E3-DD80-4ED6-9B26-B3E02132F0E6}" type="parTrans" cxnId="{B07CF9EE-CC26-4E54-A07D-EFF7AC99AF3D}">
      <dgm:prSet/>
      <dgm:spPr/>
      <dgm:t>
        <a:bodyPr/>
        <a:lstStyle/>
        <a:p>
          <a:endParaRPr lang="ru-RU"/>
        </a:p>
      </dgm:t>
    </dgm:pt>
    <dgm:pt modelId="{AAEE94B0-4DDA-458A-AA92-FA97EC01E86A}">
      <dgm:prSet phldrT="[Текст]" custT="1"/>
      <dgm:spPr>
        <a:solidFill>
          <a:srgbClr val="B7E2E7"/>
        </a:solidFill>
      </dgm:spPr>
      <dgm:t>
        <a:bodyPr/>
        <a:lstStyle/>
        <a:p>
          <a:r>
            <a:rPr lang="ru-RU" altLang="ru-RU" sz="2200" smtClean="0">
              <a:latin typeface="Bahnschrift Light SemiCondensed" pitchFamily="34" charset="0"/>
            </a:rPr>
            <a:t>ансамбль «Солнышко»,</a:t>
          </a:r>
          <a:endParaRPr lang="ru-RU" sz="2200">
            <a:latin typeface="Bahnschrift Light SemiCondensed" pitchFamily="34" charset="0"/>
          </a:endParaRPr>
        </a:p>
      </dgm:t>
    </dgm:pt>
    <dgm:pt modelId="{C1063A85-DCEE-438B-A939-B484B774D9BA}" type="sibTrans" cxnId="{B07CF9EE-CC26-4E54-A07D-EFF7AC99AF3D}">
      <dgm:prSet/>
      <dgm:spPr/>
      <dgm:t>
        <a:bodyPr/>
        <a:lstStyle/>
        <a:p>
          <a:endParaRPr lang="ru-RU"/>
        </a:p>
      </dgm:t>
    </dgm:pt>
    <dgm:pt modelId="{6F16AAC2-0CD0-41DB-8C26-39614B820FF7}" type="parTrans" cxnId="{137BAFB9-CC47-49D2-A9BA-B238D38A1C15}">
      <dgm:prSet/>
      <dgm:spPr/>
      <dgm:t>
        <a:bodyPr/>
        <a:lstStyle/>
        <a:p>
          <a:endParaRPr lang="ru-RU"/>
        </a:p>
      </dgm:t>
    </dgm:pt>
    <dgm:pt modelId="{B8B8E10C-C0BC-4858-9CC2-9518522CC754}">
      <dgm:prSet phldrT="[Текст]" custT="1"/>
      <dgm:spPr>
        <a:solidFill>
          <a:srgbClr val="B7E2E7"/>
        </a:solidFill>
      </dgm:spPr>
      <dgm:t>
        <a:bodyPr/>
        <a:lstStyle/>
        <a:p>
          <a:r>
            <a:rPr lang="ru-RU" altLang="ru-RU" sz="2200" smtClean="0">
              <a:latin typeface="Bahnschrift Light SemiCondensed" pitchFamily="34" charset="0"/>
            </a:rPr>
            <a:t>театральная студия «Лицедеи»,</a:t>
          </a:r>
          <a:endParaRPr lang="ru-RU" sz="2200">
            <a:latin typeface="Bahnschrift Light SemiCondensed" pitchFamily="34" charset="0"/>
          </a:endParaRPr>
        </a:p>
      </dgm:t>
    </dgm:pt>
    <dgm:pt modelId="{7A7460F4-CC3A-44BB-B12D-640A998C9746}" type="sibTrans" cxnId="{137BAFB9-CC47-49D2-A9BA-B238D38A1C15}">
      <dgm:prSet/>
      <dgm:spPr/>
      <dgm:t>
        <a:bodyPr/>
        <a:lstStyle/>
        <a:p>
          <a:endParaRPr lang="ru-RU"/>
        </a:p>
      </dgm:t>
    </dgm:pt>
    <dgm:pt modelId="{6E04736F-46A4-4590-9316-06F62C4CC198}" type="parTrans" cxnId="{85A5F832-043E-4BC0-A635-202169F42602}">
      <dgm:prSet/>
      <dgm:spPr/>
      <dgm:t>
        <a:bodyPr/>
        <a:lstStyle/>
        <a:p>
          <a:endParaRPr lang="ru-RU"/>
        </a:p>
      </dgm:t>
    </dgm:pt>
    <dgm:pt modelId="{A5A8CF0C-F7AD-4B06-B1BB-D53D649A7F87}">
      <dgm:prSet phldrT="[Текст]" custT="1"/>
      <dgm:spPr>
        <a:solidFill>
          <a:srgbClr val="B7E2E7"/>
        </a:solidFill>
      </dgm:spPr>
      <dgm:t>
        <a:bodyPr/>
        <a:lstStyle/>
        <a:p>
          <a:r>
            <a:rPr lang="ru-RU" altLang="ru-RU" sz="2200" smtClean="0">
              <a:latin typeface="Bahnschrift Light SemiCondensed" pitchFamily="34" charset="0"/>
            </a:rPr>
            <a:t>ансамбль духовного пения «Вдохновение»</a:t>
          </a:r>
        </a:p>
        <a:p>
          <a:endParaRPr lang="ru-RU" sz="1800"/>
        </a:p>
      </dgm:t>
    </dgm:pt>
    <dgm:pt modelId="{ABFF1705-E3EC-4753-A7EF-F861A7E23829}" type="sibTrans" cxnId="{85A5F832-043E-4BC0-A635-202169F42602}">
      <dgm:prSet/>
      <dgm:spPr/>
      <dgm:t>
        <a:bodyPr/>
        <a:lstStyle/>
        <a:p>
          <a:endParaRPr lang="ru-RU"/>
        </a:p>
      </dgm:t>
    </dgm:pt>
    <dgm:pt modelId="{1BCDBD0D-7BEB-4A80-9A6C-C6383EC3E07A}" type="sibTrans" cxnId="{1460E9B9-528C-4324-BFF6-3A1746550DE4}">
      <dgm:prSet/>
      <dgm:spPr/>
      <dgm:t>
        <a:bodyPr/>
        <a:lstStyle/>
        <a:p>
          <a:endParaRPr lang="ru-RU"/>
        </a:p>
      </dgm:t>
    </dgm:pt>
    <dgm:pt modelId="{F5C2E419-32E9-425E-821B-B474534DF860}" type="pres">
      <dgm:prSet presAssocID="{DDA1D072-EDA6-4306-B638-0A3C04C6ACC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4BDBD9-3E5C-4D35-B8A2-68E0793D5C7B}" type="pres">
      <dgm:prSet presAssocID="{DDA1D072-EDA6-4306-B638-0A3C04C6ACC0}" presName="tSp" presStyleCnt="0"/>
      <dgm:spPr/>
      <dgm:t>
        <a:bodyPr/>
        <a:lstStyle/>
        <a:p>
          <a:endParaRPr/>
        </a:p>
      </dgm:t>
    </dgm:pt>
    <dgm:pt modelId="{D0B9C70B-9AE4-468E-A113-723F6C80B39D}" type="pres">
      <dgm:prSet presAssocID="{DDA1D072-EDA6-4306-B638-0A3C04C6ACC0}" presName="bSp" presStyleCnt="0"/>
      <dgm:spPr/>
      <dgm:t>
        <a:bodyPr/>
        <a:lstStyle/>
        <a:p>
          <a:endParaRPr/>
        </a:p>
      </dgm:t>
    </dgm:pt>
    <dgm:pt modelId="{02D2B0DD-ABE7-431C-87EB-C26260FD1AC0}" type="pres">
      <dgm:prSet presAssocID="{DDA1D072-EDA6-4306-B638-0A3C04C6ACC0}" presName="process" presStyleCnt="0"/>
      <dgm:spPr/>
      <dgm:t>
        <a:bodyPr/>
        <a:lstStyle/>
        <a:p>
          <a:endParaRPr/>
        </a:p>
      </dgm:t>
    </dgm:pt>
    <dgm:pt modelId="{04204779-2A4E-4871-90B5-81A6C21D9DE5}" type="pres">
      <dgm:prSet presAssocID="{36D5AA05-A868-4BF7-908F-CA74F88B6CBF}" presName="composite1" presStyleCnt="0"/>
      <dgm:spPr/>
      <dgm:t>
        <a:bodyPr/>
        <a:lstStyle/>
        <a:p>
          <a:endParaRPr/>
        </a:p>
      </dgm:t>
    </dgm:pt>
    <dgm:pt modelId="{62F9BDAA-589A-44BC-9EF9-BE2084E6E0C2}" type="pres">
      <dgm:prSet presAssocID="{36D5AA05-A868-4BF7-908F-CA74F88B6CBF}" presName="dummyNode1" presStyleLbl="node1" presStyleIdx="0" presStyleCnt="3"/>
      <dgm:spPr/>
      <dgm:t>
        <a:bodyPr/>
        <a:lstStyle/>
        <a:p>
          <a:endParaRPr/>
        </a:p>
      </dgm:t>
    </dgm:pt>
    <dgm:pt modelId="{04D3CDCF-593E-4FED-B3A1-FCD0B2760663}" type="pres">
      <dgm:prSet presAssocID="{36D5AA05-A868-4BF7-908F-CA74F88B6CBF}" presName="childNode1" presStyleLbl="bgAcc1" presStyleIdx="0" presStyleCnt="3" custScaleX="112024" custScaleY="100266" custLinFactNeighborX="1937" custLinFactNeighborY="32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49916E-16E5-4AF5-BC62-843B9D4B7314}" type="pres">
      <dgm:prSet presAssocID="{36D5AA05-A868-4BF7-908F-CA74F88B6CBF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951C8-C135-4C1D-BD83-0C9666105C24}" type="pres">
      <dgm:prSet presAssocID="{36D5AA05-A868-4BF7-908F-CA74F88B6CBF}" presName="parentNode1" presStyleLbl="node1" presStyleIdx="0" presStyleCnt="3" custScaleX="91379" custScaleY="88190" custLinFactNeighborX="6006" custLinFactNeighborY="619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82F75B-F440-4518-892C-97D509D11F5B}" type="pres">
      <dgm:prSet presAssocID="{36D5AA05-A868-4BF7-908F-CA74F88B6CBF}" presName="connSite1" presStyleCnt="0"/>
      <dgm:spPr/>
      <dgm:t>
        <a:bodyPr/>
        <a:lstStyle/>
        <a:p>
          <a:endParaRPr/>
        </a:p>
      </dgm:t>
    </dgm:pt>
    <dgm:pt modelId="{A5D60E43-8B8F-4807-86D8-DCFB33F49753}" type="pres">
      <dgm:prSet presAssocID="{D26CE083-9798-4FCB-9779-1D46DA3BBE85}" presName="Name9" presStyleLbl="sibTrans2D1" presStyleIdx="0" presStyleCnt="2" custLinFactNeighborX="3628" custLinFactNeighborY="-21618"/>
      <dgm:spPr/>
      <dgm:t>
        <a:bodyPr/>
        <a:lstStyle/>
        <a:p>
          <a:endParaRPr lang="ru-RU"/>
        </a:p>
      </dgm:t>
    </dgm:pt>
    <dgm:pt modelId="{27662B11-0544-4211-B44B-161506ED3C0E}" type="pres">
      <dgm:prSet presAssocID="{82BD4B71-859E-49F5-AA94-E5E5D77EA69A}" presName="composite2" presStyleCnt="0"/>
      <dgm:spPr/>
      <dgm:t>
        <a:bodyPr/>
        <a:lstStyle/>
        <a:p>
          <a:endParaRPr/>
        </a:p>
      </dgm:t>
    </dgm:pt>
    <dgm:pt modelId="{76EB4D70-0216-4F87-9B09-645563DC5174}" type="pres">
      <dgm:prSet presAssocID="{82BD4B71-859E-49F5-AA94-E5E5D77EA69A}" presName="dummyNode2" presStyleLbl="node1" presStyleIdx="0" presStyleCnt="3"/>
      <dgm:spPr/>
      <dgm:t>
        <a:bodyPr/>
        <a:lstStyle/>
        <a:p>
          <a:endParaRPr/>
        </a:p>
      </dgm:t>
    </dgm:pt>
    <dgm:pt modelId="{15BDF249-2555-432F-A06A-4C78360A6B12}" type="pres">
      <dgm:prSet presAssocID="{82BD4B71-859E-49F5-AA94-E5E5D77EA69A}" presName="childNode2" presStyleLbl="bgAcc1" presStyleIdx="1" presStyleCnt="3" custScaleX="130267" custScaleY="142359" custLinFactNeighborX="1451" custLinFactNeighborY="-26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B25BA-3A48-4B2F-BFE9-993ABD31959E}" type="pres">
      <dgm:prSet presAssocID="{82BD4B71-859E-49F5-AA94-E5E5D77EA69A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4D101-D291-4A67-9FCB-B6FC88284659}" type="pres">
      <dgm:prSet presAssocID="{82BD4B71-859E-49F5-AA94-E5E5D77EA69A}" presName="parentNode2" presStyleLbl="node1" presStyleIdx="1" presStyleCnt="3" custScaleX="87801" custScaleY="82468" custLinFactNeighborX="727" custLinFactNeighborY="-76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D7B099-124D-4738-A99A-975D8FC7F49E}" type="pres">
      <dgm:prSet presAssocID="{82BD4B71-859E-49F5-AA94-E5E5D77EA69A}" presName="connSite2" presStyleCnt="0"/>
      <dgm:spPr/>
      <dgm:t>
        <a:bodyPr/>
        <a:lstStyle/>
        <a:p>
          <a:endParaRPr/>
        </a:p>
      </dgm:t>
    </dgm:pt>
    <dgm:pt modelId="{7606877B-D591-4E1C-8D99-4EF6E39F9BD2}" type="pres">
      <dgm:prSet presAssocID="{8638380B-20C9-4606-AB4D-7E0CE38CFBF4}" presName="Name18" presStyleLbl="sibTrans2D1" presStyleIdx="1" presStyleCnt="2" custLinFactNeighborY="20627"/>
      <dgm:spPr/>
      <dgm:t>
        <a:bodyPr/>
        <a:lstStyle/>
        <a:p>
          <a:endParaRPr lang="ru-RU"/>
        </a:p>
      </dgm:t>
    </dgm:pt>
    <dgm:pt modelId="{0F045F7B-BF1B-4A1E-A068-9E95628906C6}" type="pres">
      <dgm:prSet presAssocID="{E33216F0-4334-4F56-A546-1D88EC5B4087}" presName="composite1" presStyleCnt="0"/>
      <dgm:spPr/>
      <dgm:t>
        <a:bodyPr/>
        <a:lstStyle/>
        <a:p>
          <a:endParaRPr/>
        </a:p>
      </dgm:t>
    </dgm:pt>
    <dgm:pt modelId="{CA1A67D5-61E8-4A8F-AD83-F16A0D68E459}" type="pres">
      <dgm:prSet presAssocID="{E33216F0-4334-4F56-A546-1D88EC5B4087}" presName="dummyNode1" presStyleLbl="node1" presStyleIdx="1" presStyleCnt="3"/>
      <dgm:spPr/>
      <dgm:t>
        <a:bodyPr/>
        <a:lstStyle/>
        <a:p>
          <a:endParaRPr/>
        </a:p>
      </dgm:t>
    </dgm:pt>
    <dgm:pt modelId="{717AE14C-C9D9-45D3-96F2-3BB0FEFFBA6A}" type="pres">
      <dgm:prSet presAssocID="{E33216F0-4334-4F56-A546-1D88EC5B4087}" presName="childNode1" presStyleLbl="bgAcc1" presStyleIdx="2" presStyleCnt="3" custScaleX="116864" custScaleY="119954" custLinFactNeighborX="4663" custLinFactNeighborY="12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391830-586F-45DF-BC81-5549457C2441}" type="pres">
      <dgm:prSet presAssocID="{E33216F0-4334-4F56-A546-1D88EC5B4087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A1BDEC-7B06-4546-857A-4F65FD1FEDBE}" type="pres">
      <dgm:prSet presAssocID="{E33216F0-4334-4F56-A546-1D88EC5B4087}" presName="parentNode1" presStyleLbl="node1" presStyleIdx="2" presStyleCnt="3" custScaleX="90838" custScaleY="79096" custLinFactNeighborX="623" custLinFactNeighborY="533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A4B957-6EFF-450D-BFC4-45FDC3C5021C}" type="pres">
      <dgm:prSet presAssocID="{E33216F0-4334-4F56-A546-1D88EC5B4087}" presName="connSite1" presStyleCnt="0"/>
      <dgm:spPr/>
      <dgm:t>
        <a:bodyPr/>
        <a:lstStyle/>
        <a:p>
          <a:endParaRPr/>
        </a:p>
      </dgm:t>
    </dgm:pt>
  </dgm:ptLst>
  <dgm:cxnLst>
    <dgm:cxn modelId="{39757D1F-297F-46A8-8E3F-DC84170EA811}" type="presOf" srcId="{E33216F0-4334-4F56-A546-1D88EC5B4087}" destId="{6BA1BDEC-7B06-4546-857A-4F65FD1FEDBE}" srcOrd="0" destOrd="0" presId="urn:microsoft.com/office/officeart/2005/8/layout/hProcess4"/>
    <dgm:cxn modelId="{F923BA25-EA9E-497C-9B3B-5409511C3006}" type="presOf" srcId="{A5A8CF0C-F7AD-4B06-B1BB-D53D649A7F87}" destId="{D6391830-586F-45DF-BC81-5549457C2441}" srcOrd="1" destOrd="3" presId="urn:microsoft.com/office/officeart/2005/8/layout/hProcess4"/>
    <dgm:cxn modelId="{1C903511-24AE-4BBB-BEC6-06459A1EAB1D}" type="presOf" srcId="{D26CE083-9798-4FCB-9779-1D46DA3BBE85}" destId="{A5D60E43-8B8F-4807-86D8-DCFB33F49753}" srcOrd="0" destOrd="0" presId="urn:microsoft.com/office/officeart/2005/8/layout/hProcess4"/>
    <dgm:cxn modelId="{0FFC97E4-5A6C-4139-A312-F38D7E2D0921}" srcId="{82BD4B71-859E-49F5-AA94-E5E5D77EA69A}" destId="{A05CAB2A-7BC7-4F3F-8EC4-58B213E6C929}" srcOrd="2" destOrd="0" parTransId="{C3D49126-8B79-4F34-BFA9-33C4F9D1C17A}" sibTransId="{6AE1E49A-BD47-45C5-A363-5C8C3F5E1AFE}"/>
    <dgm:cxn modelId="{ED7D0C4F-B726-48D3-876F-93022C0B2CEE}" type="presOf" srcId="{78CB8550-9D0A-4EE8-AD21-320293300F11}" destId="{3849916E-16E5-4AF5-BC62-843B9D4B7314}" srcOrd="1" destOrd="0" presId="urn:microsoft.com/office/officeart/2005/8/layout/hProcess4"/>
    <dgm:cxn modelId="{CF4EA4E6-C7BE-47DE-B90E-11D42B70ECBD}" type="presOf" srcId="{82BD4B71-859E-49F5-AA94-E5E5D77EA69A}" destId="{DD04D101-D291-4A67-9FCB-B6FC88284659}" srcOrd="0" destOrd="0" presId="urn:microsoft.com/office/officeart/2005/8/layout/hProcess4"/>
    <dgm:cxn modelId="{CF548148-80BB-4230-9594-90404AC8F8C5}" type="presOf" srcId="{DDA1D072-EDA6-4306-B638-0A3C04C6ACC0}" destId="{F5C2E419-32E9-425E-821B-B474534DF860}" srcOrd="0" destOrd="0" presId="urn:microsoft.com/office/officeart/2005/8/layout/hProcess4"/>
    <dgm:cxn modelId="{2FF997B5-77EE-4742-B3BA-755E4600D087}" srcId="{82BD4B71-859E-49F5-AA94-E5E5D77EA69A}" destId="{5BFFA3DE-8AF8-4702-872F-3B1AE26007DF}" srcOrd="4" destOrd="0" parTransId="{5E46BD59-DF9A-4D02-B5E7-375EA785B48A}" sibTransId="{9D284CCA-DD0F-481C-BB51-C558E4090F3B}"/>
    <dgm:cxn modelId="{4873DE4D-DF4C-4391-A131-D74C658483F1}" type="presOf" srcId="{AAEE94B0-4DDA-458A-AA92-FA97EC01E86A}" destId="{D6391830-586F-45DF-BC81-5549457C2441}" srcOrd="1" destOrd="1" presId="urn:microsoft.com/office/officeart/2005/8/layout/hProcess4"/>
    <dgm:cxn modelId="{137BAFB9-CC47-49D2-A9BA-B238D38A1C15}" srcId="{E33216F0-4334-4F56-A546-1D88EC5B4087}" destId="{B8B8E10C-C0BC-4858-9CC2-9518522CC754}" srcOrd="2" destOrd="0" parTransId="{6F16AAC2-0CD0-41DB-8C26-39614B820FF7}" sibTransId="{7A7460F4-CC3A-44BB-B12D-640A998C9746}"/>
    <dgm:cxn modelId="{668F88F2-FDFB-4D25-BADB-AEEF00380643}" srcId="{36D5AA05-A868-4BF7-908F-CA74F88B6CBF}" destId="{DDDF4589-6CF4-4CE3-B41A-551009C7CE3E}" srcOrd="1" destOrd="0" parTransId="{182F3DAC-78C8-4C92-AFE7-3BCDF2C5E6C6}" sibTransId="{E6A0EFA5-E5E8-47E9-B13C-CF1A244568BE}"/>
    <dgm:cxn modelId="{73CAADE3-D608-4500-83AA-6F0BF492B9DC}" type="presOf" srcId="{A05CAB2A-7BC7-4F3F-8EC4-58B213E6C929}" destId="{15BDF249-2555-432F-A06A-4C78360A6B12}" srcOrd="0" destOrd="2" presId="urn:microsoft.com/office/officeart/2005/8/layout/hProcess4"/>
    <dgm:cxn modelId="{B36752C5-8D81-4D74-836C-29ECE1CCCBDB}" type="presOf" srcId="{5BFFA3DE-8AF8-4702-872F-3B1AE26007DF}" destId="{A88B25BA-3A48-4B2F-BFE9-993ABD31959E}" srcOrd="1" destOrd="4" presId="urn:microsoft.com/office/officeart/2005/8/layout/hProcess4"/>
    <dgm:cxn modelId="{62332E22-F9CD-4CB3-812D-A902C26C91E2}" type="presOf" srcId="{8638380B-20C9-4606-AB4D-7E0CE38CFBF4}" destId="{7606877B-D591-4E1C-8D99-4EF6E39F9BD2}" srcOrd="0" destOrd="0" presId="urn:microsoft.com/office/officeart/2005/8/layout/hProcess4"/>
    <dgm:cxn modelId="{0707733E-2565-4D68-B847-D5E63BA898DA}" type="presOf" srcId="{5BFFA3DE-8AF8-4702-872F-3B1AE26007DF}" destId="{15BDF249-2555-432F-A06A-4C78360A6B12}" srcOrd="0" destOrd="4" presId="urn:microsoft.com/office/officeart/2005/8/layout/hProcess4"/>
    <dgm:cxn modelId="{B3766923-C4BE-49AB-807A-8D7FD94822AD}" type="presOf" srcId="{C4C2D245-67FC-410D-B9AA-54D9B8515B9D}" destId="{15BDF249-2555-432F-A06A-4C78360A6B12}" srcOrd="0" destOrd="1" presId="urn:microsoft.com/office/officeart/2005/8/layout/hProcess4"/>
    <dgm:cxn modelId="{B76EBE65-7FF8-4237-8C53-31B2A173D246}" srcId="{DDA1D072-EDA6-4306-B638-0A3C04C6ACC0}" destId="{82BD4B71-859E-49F5-AA94-E5E5D77EA69A}" srcOrd="1" destOrd="0" parTransId="{8BB78396-2141-4613-B877-977A8549116C}" sibTransId="{8638380B-20C9-4606-AB4D-7E0CE38CFBF4}"/>
    <dgm:cxn modelId="{4DDC85CC-96CD-4D88-9B4F-DE4405A3855E}" type="presOf" srcId="{C77F1E03-294F-4113-A9F5-F57142899125}" destId="{04D3CDCF-593E-4FED-B3A1-FCD0B2760663}" srcOrd="0" destOrd="2" presId="urn:microsoft.com/office/officeart/2005/8/layout/hProcess4"/>
    <dgm:cxn modelId="{DAE67E7F-A6CB-43BE-AE39-1FF141FE3589}" type="presOf" srcId="{36D5AA05-A868-4BF7-908F-CA74F88B6CBF}" destId="{176951C8-C135-4C1D-BD83-0C9666105C24}" srcOrd="0" destOrd="0" presId="urn:microsoft.com/office/officeart/2005/8/layout/hProcess4"/>
    <dgm:cxn modelId="{D2058F66-8318-4CB4-8F29-923E61CFA425}" type="presOf" srcId="{C77F1E03-294F-4113-A9F5-F57142899125}" destId="{3849916E-16E5-4AF5-BC62-843B9D4B7314}" srcOrd="1" destOrd="2" presId="urn:microsoft.com/office/officeart/2005/8/layout/hProcess4"/>
    <dgm:cxn modelId="{73021175-179E-4E16-B6FD-B415807E2B3B}" type="presOf" srcId="{AAEE94B0-4DDA-458A-AA92-FA97EC01E86A}" destId="{717AE14C-C9D9-45D3-96F2-3BB0FEFFBA6A}" srcOrd="0" destOrd="1" presId="urn:microsoft.com/office/officeart/2005/8/layout/hProcess4"/>
    <dgm:cxn modelId="{B07CF9EE-CC26-4E54-A07D-EFF7AC99AF3D}" srcId="{E33216F0-4334-4F56-A546-1D88EC5B4087}" destId="{AAEE94B0-4DDA-458A-AA92-FA97EC01E86A}" srcOrd="1" destOrd="0" parTransId="{0362D3E3-DD80-4ED6-9B26-B3E02132F0E6}" sibTransId="{C1063A85-DCEE-438B-A939-B484B774D9BA}"/>
    <dgm:cxn modelId="{C2893B76-D23D-4251-B4C9-15A1763BF263}" type="presOf" srcId="{A05CAB2A-7BC7-4F3F-8EC4-58B213E6C929}" destId="{A88B25BA-3A48-4B2F-BFE9-993ABD31959E}" srcOrd="1" destOrd="2" presId="urn:microsoft.com/office/officeart/2005/8/layout/hProcess4"/>
    <dgm:cxn modelId="{61086BB4-106B-4BC1-A5AC-1E2A7BE7F049}" type="presOf" srcId="{A5A8CF0C-F7AD-4B06-B1BB-D53D649A7F87}" destId="{717AE14C-C9D9-45D3-96F2-3BB0FEFFBA6A}" srcOrd="0" destOrd="3" presId="urn:microsoft.com/office/officeart/2005/8/layout/hProcess4"/>
    <dgm:cxn modelId="{EA987A9A-0DAB-49A3-8517-F77AE3DA4B2E}" type="presOf" srcId="{9C7E6171-0B21-4DDC-A5F4-BA482819E8C2}" destId="{D6391830-586F-45DF-BC81-5549457C2441}" srcOrd="1" destOrd="0" presId="urn:microsoft.com/office/officeart/2005/8/layout/hProcess4"/>
    <dgm:cxn modelId="{E2D3CB74-9891-4C57-A667-F0556DF0DD75}" srcId="{82BD4B71-859E-49F5-AA94-E5E5D77EA69A}" destId="{C4C2D245-67FC-410D-B9AA-54D9B8515B9D}" srcOrd="1" destOrd="0" parTransId="{53FD1343-E91A-4B18-BF2A-8303236C29F6}" sibTransId="{02265820-00F1-4768-967D-4A5F0A4A6653}"/>
    <dgm:cxn modelId="{AB8E1279-2867-4AF7-83E2-1042FC874894}" type="presOf" srcId="{B8B8E10C-C0BC-4858-9CC2-9518522CC754}" destId="{D6391830-586F-45DF-BC81-5549457C2441}" srcOrd="1" destOrd="2" presId="urn:microsoft.com/office/officeart/2005/8/layout/hProcess4"/>
    <dgm:cxn modelId="{25FE2838-339C-45FA-BCB6-E9593A3F169F}" srcId="{82BD4B71-859E-49F5-AA94-E5E5D77EA69A}" destId="{33E4E40A-C78D-4421-96AF-691748FEBB5A}" srcOrd="0" destOrd="0" parTransId="{AC5FDEAE-2FC4-4C4F-BEE6-C10BFFADBED7}" sibTransId="{2384B09D-41F4-40A5-A8ED-092591B18CE3}"/>
    <dgm:cxn modelId="{1460E9B9-528C-4324-BFF6-3A1746550DE4}" srcId="{DDA1D072-EDA6-4306-B638-0A3C04C6ACC0}" destId="{E33216F0-4334-4F56-A546-1D88EC5B4087}" srcOrd="2" destOrd="0" parTransId="{F1D95FF6-6342-4AE4-84FE-70E2F46DE362}" sibTransId="{1BCDBD0D-7BEB-4A80-9A6C-C6383EC3E07A}"/>
    <dgm:cxn modelId="{B31E8CC9-687E-492D-B9DD-7B8B803BB8A9}" type="presOf" srcId="{DDDF4589-6CF4-4CE3-B41A-551009C7CE3E}" destId="{3849916E-16E5-4AF5-BC62-843B9D4B7314}" srcOrd="1" destOrd="1" presId="urn:microsoft.com/office/officeart/2005/8/layout/hProcess4"/>
    <dgm:cxn modelId="{927C07AE-CDF9-4967-988A-6917B9637309}" type="presOf" srcId="{C4C2D245-67FC-410D-B9AA-54D9B8515B9D}" destId="{A88B25BA-3A48-4B2F-BFE9-993ABD31959E}" srcOrd="1" destOrd="1" presId="urn:microsoft.com/office/officeart/2005/8/layout/hProcess4"/>
    <dgm:cxn modelId="{BEEA067E-24F8-4844-9BD0-AE25BE5F1A73}" srcId="{E33216F0-4334-4F56-A546-1D88EC5B4087}" destId="{9C7E6171-0B21-4DDC-A5F4-BA482819E8C2}" srcOrd="0" destOrd="0" parTransId="{485F874F-6D23-4C50-A652-183A881C85B9}" sibTransId="{B69AC30C-52B0-4626-ABF1-91EF1511689A}"/>
    <dgm:cxn modelId="{8BAE15A9-AFD8-453C-9483-9C84CF8B0B02}" type="presOf" srcId="{33E4E40A-C78D-4421-96AF-691748FEBB5A}" destId="{15BDF249-2555-432F-A06A-4C78360A6B12}" srcOrd="0" destOrd="0" presId="urn:microsoft.com/office/officeart/2005/8/layout/hProcess4"/>
    <dgm:cxn modelId="{85A5F832-043E-4BC0-A635-202169F42602}" srcId="{E33216F0-4334-4F56-A546-1D88EC5B4087}" destId="{A5A8CF0C-F7AD-4B06-B1BB-D53D649A7F87}" srcOrd="3" destOrd="0" parTransId="{6E04736F-46A4-4590-9316-06F62C4CC198}" sibTransId="{ABFF1705-E3EC-4753-A7EF-F861A7E23829}"/>
    <dgm:cxn modelId="{3EAF0403-1D26-4831-916E-2C2AA5E12D75}" srcId="{36D5AA05-A868-4BF7-908F-CA74F88B6CBF}" destId="{78CB8550-9D0A-4EE8-AD21-320293300F11}" srcOrd="0" destOrd="0" parTransId="{46EC8CB8-98A1-4D9D-85F1-8F76A6A59A9F}" sibTransId="{3755617E-640A-419E-A44A-D833A155FD92}"/>
    <dgm:cxn modelId="{A74C0944-0519-4442-99A7-945010D655BF}" type="presOf" srcId="{DDDF4589-6CF4-4CE3-B41A-551009C7CE3E}" destId="{04D3CDCF-593E-4FED-B3A1-FCD0B2760663}" srcOrd="0" destOrd="1" presId="urn:microsoft.com/office/officeart/2005/8/layout/hProcess4"/>
    <dgm:cxn modelId="{7447BE5B-1605-45C2-B60C-CC888E47ADDD}" type="presOf" srcId="{78CB8550-9D0A-4EE8-AD21-320293300F11}" destId="{04D3CDCF-593E-4FED-B3A1-FCD0B2760663}" srcOrd="0" destOrd="0" presId="urn:microsoft.com/office/officeart/2005/8/layout/hProcess4"/>
    <dgm:cxn modelId="{900A5D65-B998-4693-873E-A9681FA9CE10}" type="presOf" srcId="{51262F76-8950-45ED-9649-D73088CA1908}" destId="{A88B25BA-3A48-4B2F-BFE9-993ABD31959E}" srcOrd="1" destOrd="3" presId="urn:microsoft.com/office/officeart/2005/8/layout/hProcess4"/>
    <dgm:cxn modelId="{9446D323-DAE9-47CE-A74C-A58DAECEE8A0}" srcId="{DDA1D072-EDA6-4306-B638-0A3C04C6ACC0}" destId="{36D5AA05-A868-4BF7-908F-CA74F88B6CBF}" srcOrd="0" destOrd="0" parTransId="{1C725745-03EB-47B1-8E9A-E5445608CEDE}" sibTransId="{D26CE083-9798-4FCB-9779-1D46DA3BBE85}"/>
    <dgm:cxn modelId="{3C74961D-0D91-4AFA-91EE-408CEF42AF6E}" type="presOf" srcId="{51262F76-8950-45ED-9649-D73088CA1908}" destId="{15BDF249-2555-432F-A06A-4C78360A6B12}" srcOrd="0" destOrd="3" presId="urn:microsoft.com/office/officeart/2005/8/layout/hProcess4"/>
    <dgm:cxn modelId="{E0FAFA53-CAD3-4232-827F-FAEC7C22EC9D}" srcId="{36D5AA05-A868-4BF7-908F-CA74F88B6CBF}" destId="{C77F1E03-294F-4113-A9F5-F57142899125}" srcOrd="2" destOrd="0" parTransId="{B66E3F40-EA59-4BFD-9C44-886FBC216A0B}" sibTransId="{085A19AE-89D4-4B71-8228-79C4EA1073B1}"/>
    <dgm:cxn modelId="{40EB1B96-9F76-4092-8DFB-8FAA412D36FB}" type="presOf" srcId="{B8B8E10C-C0BC-4858-9CC2-9518522CC754}" destId="{717AE14C-C9D9-45D3-96F2-3BB0FEFFBA6A}" srcOrd="0" destOrd="2" presId="urn:microsoft.com/office/officeart/2005/8/layout/hProcess4"/>
    <dgm:cxn modelId="{5E7B5419-94A4-42DB-B688-64602DD9FD2E}" srcId="{82BD4B71-859E-49F5-AA94-E5E5D77EA69A}" destId="{51262F76-8950-45ED-9649-D73088CA1908}" srcOrd="3" destOrd="0" parTransId="{E853DC13-21CD-4A9D-85E5-0441B7783AB8}" sibTransId="{07655ECF-BCB1-4747-BB69-2F3E67121529}"/>
    <dgm:cxn modelId="{D70CEA97-BC5A-4100-9947-CCECE8CC1992}" type="presOf" srcId="{9C7E6171-0B21-4DDC-A5F4-BA482819E8C2}" destId="{717AE14C-C9D9-45D3-96F2-3BB0FEFFBA6A}" srcOrd="0" destOrd="0" presId="urn:microsoft.com/office/officeart/2005/8/layout/hProcess4"/>
    <dgm:cxn modelId="{11981AAB-EAC8-433F-A70F-A04B0F7E79E9}" type="presOf" srcId="{33E4E40A-C78D-4421-96AF-691748FEBB5A}" destId="{A88B25BA-3A48-4B2F-BFE9-993ABD31959E}" srcOrd="1" destOrd="0" presId="urn:microsoft.com/office/officeart/2005/8/layout/hProcess4"/>
    <dgm:cxn modelId="{C5DE8D89-B88C-48F3-AEA4-A6007749A919}" type="presParOf" srcId="{F5C2E419-32E9-425E-821B-B474534DF860}" destId="{9C4BDBD9-3E5C-4D35-B8A2-68E0793D5C7B}" srcOrd="0" destOrd="0" presId="urn:microsoft.com/office/officeart/2005/8/layout/hProcess4"/>
    <dgm:cxn modelId="{5B1EF4FE-25D1-4CA7-A1EC-9599DB8762FE}" type="presParOf" srcId="{F5C2E419-32E9-425E-821B-B474534DF860}" destId="{D0B9C70B-9AE4-468E-A113-723F6C80B39D}" srcOrd="1" destOrd="0" presId="urn:microsoft.com/office/officeart/2005/8/layout/hProcess4"/>
    <dgm:cxn modelId="{8AF6B7D1-A6D6-49B6-BB0E-09FC9E630CE6}" type="presParOf" srcId="{F5C2E419-32E9-425E-821B-B474534DF860}" destId="{02D2B0DD-ABE7-431C-87EB-C26260FD1AC0}" srcOrd="2" destOrd="0" presId="urn:microsoft.com/office/officeart/2005/8/layout/hProcess4"/>
    <dgm:cxn modelId="{301095F3-B99D-485B-9565-C3F823724882}" type="presParOf" srcId="{02D2B0DD-ABE7-431C-87EB-C26260FD1AC0}" destId="{04204779-2A4E-4871-90B5-81A6C21D9DE5}" srcOrd="0" destOrd="0" presId="urn:microsoft.com/office/officeart/2005/8/layout/hProcess4"/>
    <dgm:cxn modelId="{F84CDDBF-453B-48FB-9925-4A93375B2E6C}" type="presParOf" srcId="{04204779-2A4E-4871-90B5-81A6C21D9DE5}" destId="{62F9BDAA-589A-44BC-9EF9-BE2084E6E0C2}" srcOrd="0" destOrd="0" presId="urn:microsoft.com/office/officeart/2005/8/layout/hProcess4"/>
    <dgm:cxn modelId="{DE06B756-AFF4-4FAE-9137-DE24707FBF48}" type="presParOf" srcId="{04204779-2A4E-4871-90B5-81A6C21D9DE5}" destId="{04D3CDCF-593E-4FED-B3A1-FCD0B2760663}" srcOrd="1" destOrd="0" presId="urn:microsoft.com/office/officeart/2005/8/layout/hProcess4"/>
    <dgm:cxn modelId="{2B8AC284-E666-4597-9D40-520285F6996E}" type="presParOf" srcId="{04204779-2A4E-4871-90B5-81A6C21D9DE5}" destId="{3849916E-16E5-4AF5-BC62-843B9D4B7314}" srcOrd="2" destOrd="0" presId="urn:microsoft.com/office/officeart/2005/8/layout/hProcess4"/>
    <dgm:cxn modelId="{5035D25E-8E05-4A97-8526-D96E5B7EC7D4}" type="presParOf" srcId="{04204779-2A4E-4871-90B5-81A6C21D9DE5}" destId="{176951C8-C135-4C1D-BD83-0C9666105C24}" srcOrd="3" destOrd="0" presId="urn:microsoft.com/office/officeart/2005/8/layout/hProcess4"/>
    <dgm:cxn modelId="{CD8AFB45-F9D2-4BC1-9ED9-10AF6C7E50D9}" type="presParOf" srcId="{04204779-2A4E-4871-90B5-81A6C21D9DE5}" destId="{B182F75B-F440-4518-892C-97D509D11F5B}" srcOrd="4" destOrd="0" presId="urn:microsoft.com/office/officeart/2005/8/layout/hProcess4"/>
    <dgm:cxn modelId="{DAB41CFF-7DE6-4A24-B7DB-EBE905722D59}" type="presParOf" srcId="{02D2B0DD-ABE7-431C-87EB-C26260FD1AC0}" destId="{A5D60E43-8B8F-4807-86D8-DCFB33F49753}" srcOrd="1" destOrd="0" presId="urn:microsoft.com/office/officeart/2005/8/layout/hProcess4"/>
    <dgm:cxn modelId="{8297DBBA-B997-4020-ADD3-469294545F3F}" type="presParOf" srcId="{02D2B0DD-ABE7-431C-87EB-C26260FD1AC0}" destId="{27662B11-0544-4211-B44B-161506ED3C0E}" srcOrd="2" destOrd="0" presId="urn:microsoft.com/office/officeart/2005/8/layout/hProcess4"/>
    <dgm:cxn modelId="{FF9E5808-A6A0-4639-A355-BCB4CD3B7A65}" type="presParOf" srcId="{27662B11-0544-4211-B44B-161506ED3C0E}" destId="{76EB4D70-0216-4F87-9B09-645563DC5174}" srcOrd="0" destOrd="0" presId="urn:microsoft.com/office/officeart/2005/8/layout/hProcess4"/>
    <dgm:cxn modelId="{F0BE2060-00F8-46E5-97F9-5D4CFFB44C5A}" type="presParOf" srcId="{27662B11-0544-4211-B44B-161506ED3C0E}" destId="{15BDF249-2555-432F-A06A-4C78360A6B12}" srcOrd="1" destOrd="0" presId="urn:microsoft.com/office/officeart/2005/8/layout/hProcess4"/>
    <dgm:cxn modelId="{E2946ADD-EE5B-4FB4-A05F-4F14F2AA2BC2}" type="presParOf" srcId="{27662B11-0544-4211-B44B-161506ED3C0E}" destId="{A88B25BA-3A48-4B2F-BFE9-993ABD31959E}" srcOrd="2" destOrd="0" presId="urn:microsoft.com/office/officeart/2005/8/layout/hProcess4"/>
    <dgm:cxn modelId="{8C9C1264-7178-4F5D-8F7D-3D372D6A9489}" type="presParOf" srcId="{27662B11-0544-4211-B44B-161506ED3C0E}" destId="{DD04D101-D291-4A67-9FCB-B6FC88284659}" srcOrd="3" destOrd="0" presId="urn:microsoft.com/office/officeart/2005/8/layout/hProcess4"/>
    <dgm:cxn modelId="{6CCB0943-7031-4E76-B014-ABF1A61E835B}" type="presParOf" srcId="{27662B11-0544-4211-B44B-161506ED3C0E}" destId="{44D7B099-124D-4738-A99A-975D8FC7F49E}" srcOrd="4" destOrd="0" presId="urn:microsoft.com/office/officeart/2005/8/layout/hProcess4"/>
    <dgm:cxn modelId="{B2AAF152-1F01-4D27-BA3E-64DAE9C84C37}" type="presParOf" srcId="{02D2B0DD-ABE7-431C-87EB-C26260FD1AC0}" destId="{7606877B-D591-4E1C-8D99-4EF6E39F9BD2}" srcOrd="3" destOrd="0" presId="urn:microsoft.com/office/officeart/2005/8/layout/hProcess4"/>
    <dgm:cxn modelId="{09D3F2FB-72F6-4785-A352-857E93BF0874}" type="presParOf" srcId="{02D2B0DD-ABE7-431C-87EB-C26260FD1AC0}" destId="{0F045F7B-BF1B-4A1E-A068-9E95628906C6}" srcOrd="4" destOrd="0" presId="urn:microsoft.com/office/officeart/2005/8/layout/hProcess4"/>
    <dgm:cxn modelId="{92A4E9A2-3E85-47CD-88CB-F0F858099B60}" type="presParOf" srcId="{0F045F7B-BF1B-4A1E-A068-9E95628906C6}" destId="{CA1A67D5-61E8-4A8F-AD83-F16A0D68E459}" srcOrd="0" destOrd="0" presId="urn:microsoft.com/office/officeart/2005/8/layout/hProcess4"/>
    <dgm:cxn modelId="{4F2E482A-F6E0-4B1C-A8C0-2A26B0C6D168}" type="presParOf" srcId="{0F045F7B-BF1B-4A1E-A068-9E95628906C6}" destId="{717AE14C-C9D9-45D3-96F2-3BB0FEFFBA6A}" srcOrd="1" destOrd="0" presId="urn:microsoft.com/office/officeart/2005/8/layout/hProcess4"/>
    <dgm:cxn modelId="{E59E5B69-690A-401D-BA56-6A239EEAD39A}" type="presParOf" srcId="{0F045F7B-BF1B-4A1E-A068-9E95628906C6}" destId="{D6391830-586F-45DF-BC81-5549457C2441}" srcOrd="2" destOrd="0" presId="urn:microsoft.com/office/officeart/2005/8/layout/hProcess4"/>
    <dgm:cxn modelId="{E6234F45-6F88-45A9-9ABF-3C3C847799B5}" type="presParOf" srcId="{0F045F7B-BF1B-4A1E-A068-9E95628906C6}" destId="{6BA1BDEC-7B06-4546-857A-4F65FD1FEDBE}" srcOrd="3" destOrd="0" presId="urn:microsoft.com/office/officeart/2005/8/layout/hProcess4"/>
    <dgm:cxn modelId="{80D8A896-FBFD-46D9-8B42-5A01D6C725A5}" type="presParOf" srcId="{0F045F7B-BF1B-4A1E-A068-9E95628906C6}" destId="{DBA4B957-6EFF-450D-BFC4-45FDC3C5021C}" srcOrd="4" destOrd="0" presId="urn:microsoft.com/office/officeart/2005/8/layout/h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E54631-B4AA-470B-99F2-C84B5FDF887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DC9DCA-AFAB-4EDF-B76B-DF4841516DB3}" type="parTrans" cxnId="{F6308C36-778A-463B-ADC5-C7030383D137}">
      <dgm:prSet/>
      <dgm:spPr/>
      <dgm:t>
        <a:bodyPr/>
        <a:lstStyle/>
        <a:p>
          <a:endParaRPr lang="ru-RU"/>
        </a:p>
      </dgm:t>
    </dgm:pt>
    <dgm:pt modelId="{0485AC44-F149-424D-93AF-92A23148AD67}">
      <dgm:prSet phldrT="[Текст]"/>
      <dgm:spPr>
        <a:solidFill>
          <a:srgbClr val="43ACC5"/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ru-RU" b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Физкультурно - оздоровительная реабилитация. Направления:</a:t>
          </a:r>
        </a:p>
      </dgm:t>
    </dgm:pt>
    <dgm:pt modelId="{851F0F23-41A3-4D7E-85B7-754AABAAF995}" type="parTrans" cxnId="{2E983632-A150-465F-97D2-8D71AD12BD21}">
      <dgm:prSet/>
      <dgm:spPr/>
      <dgm:t>
        <a:bodyPr/>
        <a:lstStyle/>
        <a:p>
          <a:endParaRPr lang="ru-RU"/>
        </a:p>
      </dgm:t>
    </dgm:pt>
    <dgm:pt modelId="{8A6C5F32-1969-4D8E-A002-4F6DB00A4937}">
      <dgm:prSet phldrT="[Текст]" custT="1"/>
      <dgm:spPr>
        <a:solidFill>
          <a:srgbClr val="C0E6EE">
            <a:alpha val="90000"/>
          </a:srgbClr>
        </a:solidFill>
      </dgm:spPr>
      <dgm:t>
        <a:bodyPr/>
        <a:lstStyle/>
        <a:p>
          <a:pPr algn="l" defTabSz="1066800">
            <a:lnSpc>
              <a:spcPct val="90000"/>
            </a:lnSpc>
          </a:pPr>
          <a:endParaRPr lang="ru-RU" sz="2100"/>
        </a:p>
      </dgm:t>
    </dgm:pt>
    <dgm:pt modelId="{9B2D46B1-CDE0-448F-A244-03D8E1BE8945}" type="sibTrans" cxnId="{2E983632-A150-465F-97D2-8D71AD12BD21}">
      <dgm:prSet/>
      <dgm:spPr/>
      <dgm:t>
        <a:bodyPr/>
        <a:lstStyle/>
        <a:p>
          <a:endParaRPr lang="ru-RU"/>
        </a:p>
      </dgm:t>
    </dgm:pt>
    <dgm:pt modelId="{0610BD34-B0A7-4760-9F6B-19F64DBA6E6B}" type="sibTrans" cxnId="{F6308C36-778A-463B-ADC5-C7030383D137}">
      <dgm:prSet/>
      <dgm:spPr/>
      <dgm:t>
        <a:bodyPr/>
        <a:lstStyle/>
        <a:p>
          <a:endParaRPr lang="ru-RU"/>
        </a:p>
      </dgm:t>
    </dgm:pt>
    <dgm:pt modelId="{F52EAEBC-5C70-4B5F-B1DD-A47E7F659D25}" type="parTrans" cxnId="{9ADD3204-9B51-4FED-885E-388563C05737}">
      <dgm:prSet/>
      <dgm:spPr/>
      <dgm:t>
        <a:bodyPr/>
        <a:lstStyle/>
        <a:p>
          <a:endParaRPr lang="ru-RU"/>
        </a:p>
      </dgm:t>
    </dgm:pt>
    <dgm:pt modelId="{6D63BE33-A6E4-4B60-9F34-CE24D29C2C8F}">
      <dgm:prSet phldrT="[Текст]" custT="1"/>
      <dgm:spPr>
        <a:solidFill>
          <a:srgbClr val="43ACC5"/>
        </a:solidFill>
      </dgm:spPr>
      <dgm:t>
        <a:bodyPr/>
        <a:lstStyle/>
        <a:p>
          <a:r>
            <a:rPr lang="ru-RU" sz="24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Спортивная </a:t>
          </a:r>
        </a:p>
        <a:p>
          <a:r>
            <a:rPr lang="ru-RU" sz="24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реабилитация.</a:t>
          </a:r>
        </a:p>
        <a:p>
          <a:r>
            <a:rPr lang="ru-RU" sz="24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Виды спорта:</a:t>
          </a:r>
        </a:p>
        <a:p>
          <a:endParaRPr lang="ru-RU" sz="2400">
            <a:latin typeface="Bahnschrift Light SemiCondensed" pitchFamily="34" charset="0"/>
          </a:endParaRPr>
        </a:p>
      </dgm:t>
    </dgm:pt>
    <dgm:pt modelId="{30E0E726-EF12-4E03-B25C-1FEE8B3A9114}" type="parTrans" cxnId="{7D715513-0E9C-4F66-8D78-F623EF3EE490}">
      <dgm:prSet/>
      <dgm:spPr/>
      <dgm:t>
        <a:bodyPr/>
        <a:lstStyle/>
        <a:p>
          <a:endParaRPr lang="ru-RU"/>
        </a:p>
      </dgm:t>
    </dgm:pt>
    <dgm:pt modelId="{2329270C-8774-4650-9929-4E60C13FDD29}">
      <dgm:prSet phldrT="[Текст]" custT="1"/>
      <dgm:spPr>
        <a:solidFill>
          <a:srgbClr val="C0E6EE">
            <a:alpha val="90000"/>
          </a:srgbClr>
        </a:solidFill>
      </dgm:spPr>
      <dgm:t>
        <a:bodyPr/>
        <a:lstStyle/>
        <a:p>
          <a:endParaRPr lang="ru-RU" sz="2200">
            <a:latin typeface="Bahnschrift Light SemiCondensed" pitchFamily="34" charset="0"/>
          </a:endParaRPr>
        </a:p>
      </dgm:t>
    </dgm:pt>
    <dgm:pt modelId="{65F147FC-2993-4355-A82F-66BC8CCB13A9}" type="sibTrans" cxnId="{7D715513-0E9C-4F66-8D78-F623EF3EE490}">
      <dgm:prSet/>
      <dgm:spPr/>
      <dgm:t>
        <a:bodyPr/>
        <a:lstStyle/>
        <a:p>
          <a:endParaRPr lang="ru-RU"/>
        </a:p>
      </dgm:t>
    </dgm:pt>
    <dgm:pt modelId="{09E43808-4620-43AF-99FE-AD026DC0DF8B}" type="sibTrans" cxnId="{9ADD3204-9B51-4FED-885E-388563C05737}">
      <dgm:prSet/>
      <dgm:spPr/>
      <dgm:t>
        <a:bodyPr/>
        <a:lstStyle/>
        <a:p>
          <a:endParaRPr lang="ru-RU"/>
        </a:p>
      </dgm:t>
    </dgm:pt>
    <dgm:pt modelId="{9262B3A4-BB29-4ACF-8A5D-B15701CEA17F}" type="pres">
      <dgm:prSet presAssocID="{33E54631-B4AA-470B-99F2-C84B5FDF887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13BDFF0-A577-486B-A545-9DA3418C3106}" type="pres">
      <dgm:prSet presAssocID="{0485AC44-F149-424D-93AF-92A23148AD67}" presName="linNode" presStyleCnt="0"/>
      <dgm:spPr/>
      <dgm:t>
        <a:bodyPr/>
        <a:lstStyle/>
        <a:p>
          <a:endParaRPr/>
        </a:p>
      </dgm:t>
    </dgm:pt>
    <dgm:pt modelId="{ACB6E960-9431-4096-A39E-A7F7D37E9CE0}" type="pres">
      <dgm:prSet presAssocID="{0485AC44-F149-424D-93AF-92A23148AD67}" presName="parentShp" presStyleLbl="node1" presStyleIdx="0" presStyleCnt="2" custScaleX="1120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D5F7D1-FA86-4CA2-9ED4-D2214A11ACC8}" type="pres">
      <dgm:prSet presAssocID="{0485AC44-F149-424D-93AF-92A23148AD67}" presName="childShp" presStyleLbl="bgAccFollowNode1" presStyleIdx="0" presStyleCnt="2" custScaleX="140716" custScaleY="99148" custLinFactNeighborX="-5952" custLinFactNeighborY="28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3074A0-5390-442D-A676-6BCB770F6719}" type="pres">
      <dgm:prSet presAssocID="{0610BD34-B0A7-4760-9F6B-19F64DBA6E6B}" presName="spacing" presStyleCnt="0"/>
      <dgm:spPr/>
      <dgm:t>
        <a:bodyPr/>
        <a:lstStyle/>
        <a:p>
          <a:endParaRPr/>
        </a:p>
      </dgm:t>
    </dgm:pt>
    <dgm:pt modelId="{D4B71053-6C93-40E8-8759-0A0FDC2042A1}" type="pres">
      <dgm:prSet presAssocID="{6D63BE33-A6E4-4B60-9F34-CE24D29C2C8F}" presName="linNode" presStyleCnt="0"/>
      <dgm:spPr/>
      <dgm:t>
        <a:bodyPr/>
        <a:lstStyle/>
        <a:p>
          <a:endParaRPr/>
        </a:p>
      </dgm:t>
    </dgm:pt>
    <dgm:pt modelId="{7C6A8EE4-46B9-438F-8C18-D740E81DB76C}" type="pres">
      <dgm:prSet presAssocID="{6D63BE33-A6E4-4B60-9F34-CE24D29C2C8F}" presName="parentShp" presStyleLbl="node1" presStyleIdx="1" presStyleCnt="2" custScaleX="116394" custScaleY="91292" custLinFactNeighborX="3080" custLinFactNeighborY="8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5A536C-7309-46F2-B7F3-D76DA4B61689}" type="pres">
      <dgm:prSet presAssocID="{6D63BE33-A6E4-4B60-9F34-CE24D29C2C8F}" presName="childShp" presStyleLbl="bgAccFollowNode1" presStyleIdx="1" presStyleCnt="2" custScaleX="160586" custScaleY="107278" custLinFactNeighborX="-1873" custLinFactNeighborY="-1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308C36-778A-463B-ADC5-C7030383D137}" srcId="{33E54631-B4AA-470B-99F2-C84B5FDF887F}" destId="{0485AC44-F149-424D-93AF-92A23148AD67}" srcOrd="0" destOrd="0" parTransId="{0CDC9DCA-AFAB-4EDF-B76B-DF4841516DB3}" sibTransId="{0610BD34-B0A7-4760-9F6B-19F64DBA6E6B}"/>
    <dgm:cxn modelId="{24B948EB-DB31-4AE8-9C56-F506960F900B}" type="presOf" srcId="{2329270C-8774-4650-9929-4E60C13FDD29}" destId="{B65A536C-7309-46F2-B7F3-D76DA4B61689}" srcOrd="0" destOrd="0" presId="urn:microsoft.com/office/officeart/2005/8/layout/vList6"/>
    <dgm:cxn modelId="{A94DEE56-B9F8-42CC-90A0-53BF913862F0}" type="presOf" srcId="{0485AC44-F149-424D-93AF-92A23148AD67}" destId="{ACB6E960-9431-4096-A39E-A7F7D37E9CE0}" srcOrd="0" destOrd="0" presId="urn:microsoft.com/office/officeart/2005/8/layout/vList6"/>
    <dgm:cxn modelId="{61427048-90A3-4A48-A915-75FA6D69F836}" type="presOf" srcId="{33E54631-B4AA-470B-99F2-C84B5FDF887F}" destId="{9262B3A4-BB29-4ACF-8A5D-B15701CEA17F}" srcOrd="0" destOrd="0" presId="urn:microsoft.com/office/officeart/2005/8/layout/vList6"/>
    <dgm:cxn modelId="{2E983632-A150-465F-97D2-8D71AD12BD21}" srcId="{0485AC44-F149-424D-93AF-92A23148AD67}" destId="{8A6C5F32-1969-4D8E-A002-4F6DB00A4937}" srcOrd="0" destOrd="0" parTransId="{851F0F23-41A3-4D7E-85B7-754AABAAF995}" sibTransId="{9B2D46B1-CDE0-448F-A244-03D8E1BE8945}"/>
    <dgm:cxn modelId="{8C244A27-3F0C-4CA1-A004-1BB4A0429F7A}" type="presOf" srcId="{6D63BE33-A6E4-4B60-9F34-CE24D29C2C8F}" destId="{7C6A8EE4-46B9-438F-8C18-D740E81DB76C}" srcOrd="0" destOrd="0" presId="urn:microsoft.com/office/officeart/2005/8/layout/vList6"/>
    <dgm:cxn modelId="{7D715513-0E9C-4F66-8D78-F623EF3EE490}" srcId="{6D63BE33-A6E4-4B60-9F34-CE24D29C2C8F}" destId="{2329270C-8774-4650-9929-4E60C13FDD29}" srcOrd="0" destOrd="0" parTransId="{30E0E726-EF12-4E03-B25C-1FEE8B3A9114}" sibTransId="{65F147FC-2993-4355-A82F-66BC8CCB13A9}"/>
    <dgm:cxn modelId="{D08419CA-F4FA-4F14-8108-54FDC96EF2BC}" type="presOf" srcId="{8A6C5F32-1969-4D8E-A002-4F6DB00A4937}" destId="{E8D5F7D1-FA86-4CA2-9ED4-D2214A11ACC8}" srcOrd="0" destOrd="0" presId="urn:microsoft.com/office/officeart/2005/8/layout/vList6"/>
    <dgm:cxn modelId="{9ADD3204-9B51-4FED-885E-388563C05737}" srcId="{33E54631-B4AA-470B-99F2-C84B5FDF887F}" destId="{6D63BE33-A6E4-4B60-9F34-CE24D29C2C8F}" srcOrd="1" destOrd="0" parTransId="{F52EAEBC-5C70-4B5F-B1DD-A47E7F659D25}" sibTransId="{09E43808-4620-43AF-99FE-AD026DC0DF8B}"/>
    <dgm:cxn modelId="{69C86C2B-9B57-40D0-BA02-5E8CE2EC6468}" type="presParOf" srcId="{9262B3A4-BB29-4ACF-8A5D-B15701CEA17F}" destId="{813BDFF0-A577-486B-A545-9DA3418C3106}" srcOrd="0" destOrd="0" presId="urn:microsoft.com/office/officeart/2005/8/layout/vList6"/>
    <dgm:cxn modelId="{09E3036C-196C-4C67-983E-71F816537EAF}" type="presParOf" srcId="{813BDFF0-A577-486B-A545-9DA3418C3106}" destId="{ACB6E960-9431-4096-A39E-A7F7D37E9CE0}" srcOrd="0" destOrd="0" presId="urn:microsoft.com/office/officeart/2005/8/layout/vList6"/>
    <dgm:cxn modelId="{C55EEB98-6DC9-4FA3-8D27-7F9E49C580CD}" type="presParOf" srcId="{813BDFF0-A577-486B-A545-9DA3418C3106}" destId="{E8D5F7D1-FA86-4CA2-9ED4-D2214A11ACC8}" srcOrd="1" destOrd="0" presId="urn:microsoft.com/office/officeart/2005/8/layout/vList6"/>
    <dgm:cxn modelId="{07406FBE-DCBB-470C-BEFA-D80EBDA64D11}" type="presParOf" srcId="{9262B3A4-BB29-4ACF-8A5D-B15701CEA17F}" destId="{093074A0-5390-442D-A676-6BCB770F6719}" srcOrd="1" destOrd="0" presId="urn:microsoft.com/office/officeart/2005/8/layout/vList6"/>
    <dgm:cxn modelId="{4344B6F8-32C0-490C-9232-CD28BDFF9DAB}" type="presParOf" srcId="{9262B3A4-BB29-4ACF-8A5D-B15701CEA17F}" destId="{D4B71053-6C93-40E8-8759-0A0FDC2042A1}" srcOrd="2" destOrd="0" presId="urn:microsoft.com/office/officeart/2005/8/layout/vList6"/>
    <dgm:cxn modelId="{F83AD06D-FE20-4E86-A2F6-FF22D1B0A12F}" type="presParOf" srcId="{D4B71053-6C93-40E8-8759-0A0FDC2042A1}" destId="{7C6A8EE4-46B9-438F-8C18-D740E81DB76C}" srcOrd="0" destOrd="0" presId="urn:microsoft.com/office/officeart/2005/8/layout/vList6"/>
    <dgm:cxn modelId="{2962CF5E-51DE-473C-BED2-E528961BFA91}" type="presParOf" srcId="{D4B71053-6C93-40E8-8759-0A0FDC2042A1}" destId="{B65A536C-7309-46F2-B7F3-D76DA4B61689}" srcOrd="1" destOrd="0" presId="urn:microsoft.com/office/officeart/2005/8/layout/v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5A8C33-C74B-4FD0-96C2-85DE5F2152BD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4C49DF-7FE5-497F-8E0D-768D5C5C8706}" type="parTrans" cxnId="{ED886B7C-FE78-493F-A4AD-404AD0FBB2BA}">
      <dgm:prSet/>
      <dgm:spPr/>
      <dgm:t>
        <a:bodyPr/>
        <a:lstStyle/>
        <a:p>
          <a:endParaRPr lang="ru-RU"/>
        </a:p>
      </dgm:t>
    </dgm:pt>
    <dgm:pt modelId="{B8398DA4-81C8-4FAE-B236-48AEAD964608}">
      <dgm:prSet phldrT="[Текст]"/>
      <dgm:spPr>
        <a:solidFill>
          <a:srgbClr val="43ACC5"/>
        </a:solidFill>
      </dgm:spPr>
      <dgm:t>
        <a:bodyPr/>
        <a:lstStyle/>
        <a:p>
          <a:r>
            <a:rPr lang="ru-RU" smtClean="0"/>
            <a:t> </a:t>
          </a:r>
          <a:endParaRPr lang="ru-RU"/>
        </a:p>
      </dgm:t>
    </dgm:pt>
    <dgm:pt modelId="{EF3E9270-F43A-49F7-AE92-01E7FCE84FAB}" type="sibTrans" cxnId="{ED886B7C-FE78-493F-A4AD-404AD0FBB2BA}">
      <dgm:prSet/>
      <dgm:spPr/>
      <dgm:t>
        <a:bodyPr/>
        <a:lstStyle/>
        <a:p>
          <a:endParaRPr lang="ru-RU"/>
        </a:p>
      </dgm:t>
    </dgm:pt>
    <dgm:pt modelId="{703E73BE-EFC4-45D1-BC35-2C7A465EC95C}" type="parTrans" cxnId="{95353758-E50D-431D-8A61-ACE00D387916}">
      <dgm:prSet/>
      <dgm:spPr/>
      <dgm:t>
        <a:bodyPr/>
        <a:lstStyle/>
        <a:p>
          <a:endParaRPr lang="ru-RU"/>
        </a:p>
      </dgm:t>
    </dgm:pt>
    <dgm:pt modelId="{EBF22A0C-3901-431E-A75F-7D02A6523365}">
      <dgm:prSet phldrT="[Текст]"/>
      <dgm:spPr>
        <a:solidFill>
          <a:srgbClr val="43ACC5"/>
        </a:solidFill>
      </dgm:spPr>
      <dgm:t>
        <a:bodyPr/>
        <a:lstStyle/>
        <a:p>
          <a:r>
            <a:rPr lang="ru-RU" smtClean="0"/>
            <a:t> </a:t>
          </a:r>
          <a:endParaRPr lang="ru-RU"/>
        </a:p>
      </dgm:t>
    </dgm:pt>
    <dgm:pt modelId="{CF9DC8AB-38B9-4F11-8786-7908AE1A9606}" type="sibTrans" cxnId="{95353758-E50D-431D-8A61-ACE00D387916}">
      <dgm:prSet/>
      <dgm:spPr/>
      <dgm:t>
        <a:bodyPr/>
        <a:lstStyle/>
        <a:p>
          <a:endParaRPr lang="ru-RU"/>
        </a:p>
      </dgm:t>
    </dgm:pt>
    <dgm:pt modelId="{FD22342E-9B99-44C3-9D45-16C777A62F2D}" type="parTrans" cxnId="{9FF2CBCD-1DE5-471D-AF3E-0EBA2C040DC4}">
      <dgm:prSet/>
      <dgm:spPr/>
      <dgm:t>
        <a:bodyPr/>
        <a:lstStyle/>
        <a:p>
          <a:endParaRPr lang="ru-RU"/>
        </a:p>
      </dgm:t>
    </dgm:pt>
    <dgm:pt modelId="{07A42EE9-930E-41A5-9CEE-D45DF75A13DC}">
      <dgm:prSet phldrT="[Текст]"/>
      <dgm:spPr>
        <a:solidFill>
          <a:srgbClr val="43ACC5"/>
        </a:solidFill>
      </dgm:spPr>
      <dgm:t>
        <a:bodyPr/>
        <a:lstStyle/>
        <a:p>
          <a:r>
            <a:rPr lang="ru-RU" smtClean="0"/>
            <a:t> </a:t>
          </a:r>
          <a:endParaRPr lang="ru-RU"/>
        </a:p>
      </dgm:t>
    </dgm:pt>
    <dgm:pt modelId="{B1CCB6A6-931C-42D3-8839-B1D2869B0BD6}" type="sibTrans" cxnId="{9FF2CBCD-1DE5-471D-AF3E-0EBA2C040DC4}">
      <dgm:prSet/>
      <dgm:spPr/>
      <dgm:t>
        <a:bodyPr/>
        <a:lstStyle/>
        <a:p>
          <a:endParaRPr lang="ru-RU"/>
        </a:p>
      </dgm:t>
    </dgm:pt>
    <dgm:pt modelId="{EAA6F731-1DA8-4487-8A2A-515F8650FCCF}" type="parTrans" cxnId="{AA69D464-3A61-4545-A129-501F27661533}">
      <dgm:prSet/>
      <dgm:spPr/>
      <dgm:t>
        <a:bodyPr/>
        <a:lstStyle/>
        <a:p>
          <a:endParaRPr lang="ru-RU"/>
        </a:p>
      </dgm:t>
    </dgm:pt>
    <dgm:pt modelId="{51E567E7-7CEF-4EE3-9EE1-58C21CD43557}">
      <dgm:prSet phldrT="[Текст]"/>
      <dgm:spPr>
        <a:solidFill>
          <a:srgbClr val="43ACC5"/>
        </a:solidFill>
      </dgm:spPr>
      <dgm:t>
        <a:bodyPr/>
        <a:lstStyle/>
        <a:p>
          <a:r>
            <a:rPr lang="ru-RU" smtClean="0"/>
            <a:t> </a:t>
          </a:r>
          <a:endParaRPr lang="ru-RU"/>
        </a:p>
      </dgm:t>
    </dgm:pt>
    <dgm:pt modelId="{F0A284F9-27E8-45B1-8686-BDD2169EECD7}" type="sibTrans" cxnId="{AA69D464-3A61-4545-A129-501F27661533}">
      <dgm:prSet/>
      <dgm:spPr/>
      <dgm:t>
        <a:bodyPr/>
        <a:lstStyle/>
        <a:p>
          <a:endParaRPr lang="ru-RU"/>
        </a:p>
      </dgm:t>
    </dgm:pt>
    <dgm:pt modelId="{B8A5ECEB-9649-4155-B56F-657E2A0E8A2C}" type="pres">
      <dgm:prSet presAssocID="{AC5A8C33-C74B-4FD0-96C2-85DE5F2152B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75C708-59E7-47EF-A4F5-97A3E77F85CE}" type="pres">
      <dgm:prSet presAssocID="{B8398DA4-81C8-4FAE-B236-48AEAD964608}" presName="composite" presStyleCnt="0"/>
      <dgm:spPr/>
      <dgm:t>
        <a:bodyPr/>
        <a:lstStyle/>
        <a:p>
          <a:endParaRPr/>
        </a:p>
      </dgm:t>
    </dgm:pt>
    <dgm:pt modelId="{AC1BBFB8-105E-4E3E-A017-4557421F8752}" type="pres">
      <dgm:prSet presAssocID="{B8398DA4-81C8-4FAE-B236-48AEAD964608}" presName="imgShp" presStyleLbl="fgImgPlace1" presStyleIdx="0" presStyleCnt="4" custScaleX="227673" custScaleY="225133" custLinFactNeighborX="-33894" custLinFactNeighborY="-4901"/>
      <dgm:spPr/>
      <dgm:t>
        <a:bodyPr/>
        <a:lstStyle/>
        <a:p>
          <a:endParaRPr/>
        </a:p>
      </dgm:t>
    </dgm:pt>
    <dgm:pt modelId="{1C0278BF-66D2-472D-BDB8-74CF63870F7A}" type="pres">
      <dgm:prSet presAssocID="{B8398DA4-81C8-4FAE-B236-48AEAD964608}" presName="txShp" presStyleLbl="node1" presStyleIdx="0" presStyleCnt="4" custScaleX="130849" custScaleY="233158" custLinFactNeighborX="10766" custLinFactNeighborY="32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D6429-B280-42EA-BF45-3AA80EA09417}" type="pres">
      <dgm:prSet presAssocID="{EF3E9270-F43A-49F7-AE92-01E7FCE84FAB}" presName="spacing" presStyleCnt="0"/>
      <dgm:spPr/>
      <dgm:t>
        <a:bodyPr/>
        <a:lstStyle/>
        <a:p>
          <a:endParaRPr/>
        </a:p>
      </dgm:t>
    </dgm:pt>
    <dgm:pt modelId="{47002A61-614D-4DB7-AF39-FD3717127B9D}" type="pres">
      <dgm:prSet presAssocID="{EBF22A0C-3901-431E-A75F-7D02A6523365}" presName="composite" presStyleCnt="0"/>
      <dgm:spPr/>
      <dgm:t>
        <a:bodyPr/>
        <a:lstStyle/>
        <a:p>
          <a:endParaRPr/>
        </a:p>
      </dgm:t>
    </dgm:pt>
    <dgm:pt modelId="{EC236151-3C64-4FAC-9D1E-D696F8EF2CF7}" type="pres">
      <dgm:prSet presAssocID="{EBF22A0C-3901-431E-A75F-7D02A6523365}" presName="imgShp" presStyleLbl="fgImgPlace1" presStyleIdx="1" presStyleCnt="4" custScaleX="205826" custScaleY="207434"/>
      <dgm:spPr/>
      <dgm:t>
        <a:bodyPr/>
        <a:lstStyle/>
        <a:p>
          <a:endParaRPr/>
        </a:p>
      </dgm:t>
    </dgm:pt>
    <dgm:pt modelId="{75E99118-6986-4281-A316-0BF718EDBD2F}" type="pres">
      <dgm:prSet presAssocID="{EBF22A0C-3901-431E-A75F-7D02A6523365}" presName="txShp" presStyleLbl="node1" presStyleIdx="1" presStyleCnt="4" custScaleX="128667" custScaleY="293269" custLinFactNeighborX="12084" custLinFactNeighborY="5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B04AFB-5D21-47F9-A27F-9781D4926E53}" type="pres">
      <dgm:prSet presAssocID="{CF9DC8AB-38B9-4F11-8786-7908AE1A9606}" presName="spacing" presStyleCnt="0"/>
      <dgm:spPr/>
      <dgm:t>
        <a:bodyPr/>
        <a:lstStyle/>
        <a:p>
          <a:endParaRPr/>
        </a:p>
      </dgm:t>
    </dgm:pt>
    <dgm:pt modelId="{17A3DC77-73E5-42AB-A502-E3A5376DEE0F}" type="pres">
      <dgm:prSet presAssocID="{07A42EE9-930E-41A5-9CEE-D45DF75A13DC}" presName="composite" presStyleCnt="0"/>
      <dgm:spPr/>
      <dgm:t>
        <a:bodyPr/>
        <a:lstStyle/>
        <a:p>
          <a:endParaRPr/>
        </a:p>
      </dgm:t>
    </dgm:pt>
    <dgm:pt modelId="{299A0BEA-D874-4516-A98D-06BD1611D3B9}" type="pres">
      <dgm:prSet presAssocID="{07A42EE9-930E-41A5-9CEE-D45DF75A13DC}" presName="imgShp" presStyleLbl="fgImgPlace1" presStyleIdx="2" presStyleCnt="4" custScaleX="237990" custScaleY="212634"/>
      <dgm:spPr/>
      <dgm:t>
        <a:bodyPr/>
        <a:lstStyle/>
        <a:p>
          <a:endParaRPr/>
        </a:p>
      </dgm:t>
    </dgm:pt>
    <dgm:pt modelId="{204521D8-4A26-42C3-817F-94516D417E52}" type="pres">
      <dgm:prSet presAssocID="{07A42EE9-930E-41A5-9CEE-D45DF75A13DC}" presName="txShp" presStyleLbl="node1" presStyleIdx="2" presStyleCnt="4" custScaleX="132113" custScaleY="228813" custLinFactNeighborX="9544" custLinFactNeighborY="-4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8F3920-3AE4-42BD-9ECA-3F073A0F519E}" type="pres">
      <dgm:prSet presAssocID="{B1CCB6A6-931C-42D3-8839-B1D2869B0BD6}" presName="spacing" presStyleCnt="0"/>
      <dgm:spPr/>
      <dgm:t>
        <a:bodyPr/>
        <a:lstStyle/>
        <a:p>
          <a:endParaRPr/>
        </a:p>
      </dgm:t>
    </dgm:pt>
    <dgm:pt modelId="{8C38D633-69E9-4473-AC7C-24A9280D0117}" type="pres">
      <dgm:prSet presAssocID="{51E567E7-7CEF-4EE3-9EE1-58C21CD43557}" presName="composite" presStyleCnt="0"/>
      <dgm:spPr/>
      <dgm:t>
        <a:bodyPr/>
        <a:lstStyle/>
        <a:p>
          <a:endParaRPr/>
        </a:p>
      </dgm:t>
    </dgm:pt>
    <dgm:pt modelId="{416EB0C3-AF1A-4C0D-AD0A-A9EB7420F455}" type="pres">
      <dgm:prSet presAssocID="{51E567E7-7CEF-4EE3-9EE1-58C21CD43557}" presName="imgShp" presStyleLbl="fgImgPlace1" presStyleIdx="3" presStyleCnt="4" custScaleX="190216" custScaleY="204852"/>
      <dgm:spPr/>
      <dgm:t>
        <a:bodyPr/>
        <a:lstStyle/>
        <a:p>
          <a:endParaRPr/>
        </a:p>
      </dgm:t>
    </dgm:pt>
    <dgm:pt modelId="{1ECD0EFB-4C0C-4256-B8BF-D1257777D7FA}" type="pres">
      <dgm:prSet presAssocID="{51E567E7-7CEF-4EE3-9EE1-58C21CD43557}" presName="txShp" presStyleLbl="node1" presStyleIdx="3" presStyleCnt="4" custScaleX="130863" custScaleY="205965" custLinFactNeighborX="9668" custLinFactNeighborY="196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4512CB-78D7-41ED-A26E-55324BB991B6}" type="presOf" srcId="{B8398DA4-81C8-4FAE-B236-48AEAD964608}" destId="{1C0278BF-66D2-472D-BDB8-74CF63870F7A}" srcOrd="0" destOrd="0" presId="urn:microsoft.com/office/officeart/2005/8/layout/vList3#1"/>
    <dgm:cxn modelId="{7DFA37DD-C1A9-49E3-85B0-699E74607E1E}" type="presOf" srcId="{AC5A8C33-C74B-4FD0-96C2-85DE5F2152BD}" destId="{B8A5ECEB-9649-4155-B56F-657E2A0E8A2C}" srcOrd="0" destOrd="0" presId="urn:microsoft.com/office/officeart/2005/8/layout/vList3#1"/>
    <dgm:cxn modelId="{02CE090B-EFAF-4041-BD13-94629F6CD38E}" type="presOf" srcId="{51E567E7-7CEF-4EE3-9EE1-58C21CD43557}" destId="{1ECD0EFB-4C0C-4256-B8BF-D1257777D7FA}" srcOrd="0" destOrd="0" presId="urn:microsoft.com/office/officeart/2005/8/layout/vList3#1"/>
    <dgm:cxn modelId="{95353758-E50D-431D-8A61-ACE00D387916}" srcId="{AC5A8C33-C74B-4FD0-96C2-85DE5F2152BD}" destId="{EBF22A0C-3901-431E-A75F-7D02A6523365}" srcOrd="1" destOrd="0" parTransId="{703E73BE-EFC4-45D1-BC35-2C7A465EC95C}" sibTransId="{CF9DC8AB-38B9-4F11-8786-7908AE1A9606}"/>
    <dgm:cxn modelId="{AA69D464-3A61-4545-A129-501F27661533}" srcId="{AC5A8C33-C74B-4FD0-96C2-85DE5F2152BD}" destId="{51E567E7-7CEF-4EE3-9EE1-58C21CD43557}" srcOrd="3" destOrd="0" parTransId="{EAA6F731-1DA8-4487-8A2A-515F8650FCCF}" sibTransId="{F0A284F9-27E8-45B1-8686-BDD2169EECD7}"/>
    <dgm:cxn modelId="{9FF2CBCD-1DE5-471D-AF3E-0EBA2C040DC4}" srcId="{AC5A8C33-C74B-4FD0-96C2-85DE5F2152BD}" destId="{07A42EE9-930E-41A5-9CEE-D45DF75A13DC}" srcOrd="2" destOrd="0" parTransId="{FD22342E-9B99-44C3-9D45-16C777A62F2D}" sibTransId="{B1CCB6A6-931C-42D3-8839-B1D2869B0BD6}"/>
    <dgm:cxn modelId="{ED886B7C-FE78-493F-A4AD-404AD0FBB2BA}" srcId="{AC5A8C33-C74B-4FD0-96C2-85DE5F2152BD}" destId="{B8398DA4-81C8-4FAE-B236-48AEAD964608}" srcOrd="0" destOrd="0" parTransId="{8F4C49DF-7FE5-497F-8E0D-768D5C5C8706}" sibTransId="{EF3E9270-F43A-49F7-AE92-01E7FCE84FAB}"/>
    <dgm:cxn modelId="{AEEA0A10-51B0-4A68-907A-E7A3C9F95139}" type="presOf" srcId="{07A42EE9-930E-41A5-9CEE-D45DF75A13DC}" destId="{204521D8-4A26-42C3-817F-94516D417E52}" srcOrd="0" destOrd="0" presId="urn:microsoft.com/office/officeart/2005/8/layout/vList3#1"/>
    <dgm:cxn modelId="{5BAEB284-0FC3-4229-8CB1-5526A3409BEA}" type="presOf" srcId="{EBF22A0C-3901-431E-A75F-7D02A6523365}" destId="{75E99118-6986-4281-A316-0BF718EDBD2F}" srcOrd="0" destOrd="0" presId="urn:microsoft.com/office/officeart/2005/8/layout/vList3#1"/>
    <dgm:cxn modelId="{3903059D-9F85-4259-86E2-5EDC71E22221}" type="presParOf" srcId="{B8A5ECEB-9649-4155-B56F-657E2A0E8A2C}" destId="{3075C708-59E7-47EF-A4F5-97A3E77F85CE}" srcOrd="0" destOrd="0" presId="urn:microsoft.com/office/officeart/2005/8/layout/vList3#1"/>
    <dgm:cxn modelId="{76A46FB5-9192-4D68-983E-D0EC19582C44}" type="presParOf" srcId="{3075C708-59E7-47EF-A4F5-97A3E77F85CE}" destId="{AC1BBFB8-105E-4E3E-A017-4557421F8752}" srcOrd="0" destOrd="0" presId="urn:microsoft.com/office/officeart/2005/8/layout/vList3#1"/>
    <dgm:cxn modelId="{A5F2ED22-B99A-48EE-944B-18ACE8996C97}" type="presParOf" srcId="{3075C708-59E7-47EF-A4F5-97A3E77F85CE}" destId="{1C0278BF-66D2-472D-BDB8-74CF63870F7A}" srcOrd="1" destOrd="0" presId="urn:microsoft.com/office/officeart/2005/8/layout/vList3#1"/>
    <dgm:cxn modelId="{D88F3807-AF4B-4EAF-8982-5ADCE914C4D6}" type="presParOf" srcId="{B8A5ECEB-9649-4155-B56F-657E2A0E8A2C}" destId="{134D6429-B280-42EA-BF45-3AA80EA09417}" srcOrd="1" destOrd="0" presId="urn:microsoft.com/office/officeart/2005/8/layout/vList3#1"/>
    <dgm:cxn modelId="{09E25797-DE7F-4E76-A530-90ABCB02ABA7}" type="presParOf" srcId="{B8A5ECEB-9649-4155-B56F-657E2A0E8A2C}" destId="{47002A61-614D-4DB7-AF39-FD3717127B9D}" srcOrd="2" destOrd="0" presId="urn:microsoft.com/office/officeart/2005/8/layout/vList3#1"/>
    <dgm:cxn modelId="{F194F6D6-144D-4D40-AFE0-62455FCE58E1}" type="presParOf" srcId="{47002A61-614D-4DB7-AF39-FD3717127B9D}" destId="{EC236151-3C64-4FAC-9D1E-D696F8EF2CF7}" srcOrd="0" destOrd="0" presId="urn:microsoft.com/office/officeart/2005/8/layout/vList3#1"/>
    <dgm:cxn modelId="{C60D2075-7888-4E4F-9604-8A3521510C23}" type="presParOf" srcId="{47002A61-614D-4DB7-AF39-FD3717127B9D}" destId="{75E99118-6986-4281-A316-0BF718EDBD2F}" srcOrd="1" destOrd="0" presId="urn:microsoft.com/office/officeart/2005/8/layout/vList3#1"/>
    <dgm:cxn modelId="{B380F550-90B7-40D0-AE35-16329A2B61B6}" type="presParOf" srcId="{B8A5ECEB-9649-4155-B56F-657E2A0E8A2C}" destId="{36B04AFB-5D21-47F9-A27F-9781D4926E53}" srcOrd="3" destOrd="0" presId="urn:microsoft.com/office/officeart/2005/8/layout/vList3#1"/>
    <dgm:cxn modelId="{364D2BF0-1576-4AE4-936A-61C7DD6B5FBE}" type="presParOf" srcId="{B8A5ECEB-9649-4155-B56F-657E2A0E8A2C}" destId="{17A3DC77-73E5-42AB-A502-E3A5376DEE0F}" srcOrd="4" destOrd="0" presId="urn:microsoft.com/office/officeart/2005/8/layout/vList3#1"/>
    <dgm:cxn modelId="{33880371-026F-4FC7-ABDD-A1BD4D6B9841}" type="presParOf" srcId="{17A3DC77-73E5-42AB-A502-E3A5376DEE0F}" destId="{299A0BEA-D874-4516-A98D-06BD1611D3B9}" srcOrd="0" destOrd="0" presId="urn:microsoft.com/office/officeart/2005/8/layout/vList3#1"/>
    <dgm:cxn modelId="{2D4C3D2C-E400-4050-8584-0C8B2B829BE2}" type="presParOf" srcId="{17A3DC77-73E5-42AB-A502-E3A5376DEE0F}" destId="{204521D8-4A26-42C3-817F-94516D417E52}" srcOrd="1" destOrd="0" presId="urn:microsoft.com/office/officeart/2005/8/layout/vList3#1"/>
    <dgm:cxn modelId="{4930F9A4-5868-4FC5-BC9D-1E1446906BD8}" type="presParOf" srcId="{B8A5ECEB-9649-4155-B56F-657E2A0E8A2C}" destId="{2F8F3920-3AE4-42BD-9ECA-3F073A0F519E}" srcOrd="5" destOrd="0" presId="urn:microsoft.com/office/officeart/2005/8/layout/vList3#1"/>
    <dgm:cxn modelId="{0478264F-AE4D-4A09-9784-8F2D9A352B72}" type="presParOf" srcId="{B8A5ECEB-9649-4155-B56F-657E2A0E8A2C}" destId="{8C38D633-69E9-4473-AC7C-24A9280D0117}" srcOrd="6" destOrd="0" presId="urn:microsoft.com/office/officeart/2005/8/layout/vList3#1"/>
    <dgm:cxn modelId="{2BF70115-4353-4825-8E4F-8CA42D31656F}" type="presParOf" srcId="{8C38D633-69E9-4473-AC7C-24A9280D0117}" destId="{416EB0C3-AF1A-4C0D-AD0A-A9EB7420F455}" srcOrd="0" destOrd="0" presId="urn:microsoft.com/office/officeart/2005/8/layout/vList3#1"/>
    <dgm:cxn modelId="{1DBC30F6-A33D-4186-AD3D-2CBF7EBEEEE8}" type="presParOf" srcId="{8C38D633-69E9-4473-AC7C-24A9280D0117}" destId="{1ECD0EFB-4C0C-4256-B8BF-D1257777D7FA}" srcOrd="1" destOrd="0" presId="urn:microsoft.com/office/officeart/2005/8/layout/vList3#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01078-6936-4F78-8543-69725985E423}">
      <dsp:nvSpPr>
        <dsp:cNvPr id="0" name=""/>
        <dsp:cNvSpPr/>
      </dsp:nvSpPr>
      <dsp:spPr>
        <a:xfrm>
          <a:off x="172" y="514350"/>
          <a:ext cx="3892204" cy="1272817"/>
        </a:xfrm>
        <a:prstGeom prst="roundRect">
          <a:avLst>
            <a:gd name="adj" fmla="val 10000"/>
          </a:avLst>
        </a:prstGeom>
        <a:solidFill>
          <a:srgbClr val="0285AE"/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err="1" smtClean="0">
              <a:solidFill>
                <a:schemeClr val="bg1"/>
              </a:solidFill>
              <a:latin typeface="Bahnschrift Light SemiCondensed" pitchFamily="34" charset="0"/>
            </a:rPr>
            <a:t>Мультидисциплинарная команда</a:t>
          </a:r>
        </a:p>
      </dsp:txBody>
      <dsp:txXfrm>
        <a:off x="37452" y="551630"/>
        <a:ext cx="3817644" cy="1198257"/>
      </dsp:txXfrm>
    </dsp:sp>
    <dsp:sp modelId="{AD72649E-866B-4A6D-9EC7-ACB4C13B2078}">
      <dsp:nvSpPr>
        <dsp:cNvPr id="0" name=""/>
        <dsp:cNvSpPr/>
      </dsp:nvSpPr>
      <dsp:spPr>
        <a:xfrm>
          <a:off x="389393" y="1787167"/>
          <a:ext cx="389220" cy="629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9355"/>
              </a:lnTo>
              <a:lnTo>
                <a:pt x="389220" y="6293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75C3C-D300-42FE-8623-96647A698426}">
      <dsp:nvSpPr>
        <dsp:cNvPr id="0" name=""/>
        <dsp:cNvSpPr/>
      </dsp:nvSpPr>
      <dsp:spPr>
        <a:xfrm>
          <a:off x="778613" y="1996952"/>
          <a:ext cx="2311987" cy="8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Bahnschrift Light SemiCondensed" pitchFamily="34" charset="0"/>
            </a:rPr>
            <a:t>Педагогические работники</a:t>
          </a:r>
          <a:endParaRPr lang="ru-RU" sz="2400" kern="1200">
            <a:latin typeface="Bahnschrift Light SemiCondensed" pitchFamily="34" charset="0"/>
          </a:endParaRPr>
        </a:p>
      </dsp:txBody>
      <dsp:txXfrm>
        <a:off x="803191" y="2021530"/>
        <a:ext cx="2262831" cy="789985"/>
      </dsp:txXfrm>
    </dsp:sp>
    <dsp:sp modelId="{AA9200F2-FFD6-4785-996C-1F6B3950058D}">
      <dsp:nvSpPr>
        <dsp:cNvPr id="0" name=""/>
        <dsp:cNvSpPr/>
      </dsp:nvSpPr>
      <dsp:spPr>
        <a:xfrm>
          <a:off x="389393" y="1787167"/>
          <a:ext cx="389220" cy="1678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8282"/>
              </a:lnTo>
              <a:lnTo>
                <a:pt x="389220" y="16782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5B25F-5CAA-42D2-937C-DD5E12E96D53}">
      <dsp:nvSpPr>
        <dsp:cNvPr id="0" name=""/>
        <dsp:cNvSpPr/>
      </dsp:nvSpPr>
      <dsp:spPr>
        <a:xfrm>
          <a:off x="778613" y="3045879"/>
          <a:ext cx="2267493" cy="8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Bahnschrift Light SemiCondensed" pitchFamily="34" charset="0"/>
            </a:rPr>
            <a:t>Медицинские работники</a:t>
          </a:r>
        </a:p>
      </dsp:txBody>
      <dsp:txXfrm>
        <a:off x="803191" y="3070457"/>
        <a:ext cx="2218337" cy="789985"/>
      </dsp:txXfrm>
    </dsp:sp>
    <dsp:sp modelId="{65B6B9DB-172E-4BFC-AE48-6E78BBAD5F5D}">
      <dsp:nvSpPr>
        <dsp:cNvPr id="0" name=""/>
        <dsp:cNvSpPr/>
      </dsp:nvSpPr>
      <dsp:spPr>
        <a:xfrm>
          <a:off x="389393" y="1787167"/>
          <a:ext cx="389220" cy="2917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7710"/>
              </a:lnTo>
              <a:lnTo>
                <a:pt x="389220" y="29177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FCBE1D-3500-48B0-AD1B-EFA6577BDD08}">
      <dsp:nvSpPr>
        <dsp:cNvPr id="0" name=""/>
        <dsp:cNvSpPr/>
      </dsp:nvSpPr>
      <dsp:spPr>
        <a:xfrm>
          <a:off x="778613" y="4094805"/>
          <a:ext cx="2357986" cy="1220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Bahnschrift Light SemiCondensed" pitchFamily="34" charset="0"/>
            </a:rPr>
            <a:t>Специалисты по социальной работе</a:t>
          </a:r>
        </a:p>
      </dsp:txBody>
      <dsp:txXfrm>
        <a:off x="814350" y="4130542"/>
        <a:ext cx="2286512" cy="1148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1E1E9-3929-4512-BAF7-12B73FEFE40A}">
      <dsp:nvSpPr>
        <dsp:cNvPr id="0" name=""/>
        <dsp:cNvSpPr/>
      </dsp:nvSpPr>
      <dsp:spPr>
        <a:xfrm>
          <a:off x="27027" y="31883"/>
          <a:ext cx="5402585" cy="1015514"/>
        </a:xfrm>
        <a:prstGeom prst="roundRect">
          <a:avLst>
            <a:gd name="adj" fmla="val 10000"/>
          </a:avLst>
        </a:prstGeom>
        <a:solidFill>
          <a:srgbClr val="92D6E6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898525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803275" algn="l"/>
            </a:tabLst>
          </a:pPr>
          <a:endParaRPr lang="ru-RU" sz="2200" b="0" kern="1200">
            <a:solidFill>
              <a:schemeClr val="tx1"/>
            </a:solidFill>
            <a:latin typeface="Bahnschrift Light SemiCondensed" pitchFamily="34" charset="0"/>
          </a:endParaRPr>
        </a:p>
      </dsp:txBody>
      <dsp:txXfrm>
        <a:off x="56770" y="61626"/>
        <a:ext cx="4230009" cy="956028"/>
      </dsp:txXfrm>
    </dsp:sp>
    <dsp:sp modelId="{0DC56E4F-89F9-4549-93A9-A8AE4B9461EE}">
      <dsp:nvSpPr>
        <dsp:cNvPr id="0" name=""/>
        <dsp:cNvSpPr/>
      </dsp:nvSpPr>
      <dsp:spPr>
        <a:xfrm>
          <a:off x="236127" y="1173137"/>
          <a:ext cx="5321267" cy="1119784"/>
        </a:xfrm>
        <a:prstGeom prst="roundRect">
          <a:avLst>
            <a:gd name="adj" fmla="val 10000"/>
          </a:avLst>
        </a:prstGeom>
        <a:solidFill>
          <a:srgbClr val="74C9DA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endParaRPr lang="ru-RU" sz="2400" b="0" kern="1200">
            <a:latin typeface="+mj-lt"/>
          </a:endParaRPr>
        </a:p>
      </dsp:txBody>
      <dsp:txXfrm>
        <a:off x="268924" y="1205934"/>
        <a:ext cx="4231828" cy="1054190"/>
      </dsp:txXfrm>
    </dsp:sp>
    <dsp:sp modelId="{CD181D2A-9F0A-4358-820B-106B74AE0F7D}">
      <dsp:nvSpPr>
        <dsp:cNvPr id="0" name=""/>
        <dsp:cNvSpPr/>
      </dsp:nvSpPr>
      <dsp:spPr>
        <a:xfrm>
          <a:off x="507582" y="2448385"/>
          <a:ext cx="5253082" cy="790036"/>
        </a:xfrm>
        <a:prstGeom prst="roundRect">
          <a:avLst>
            <a:gd name="adj" fmla="val 10000"/>
          </a:avLst>
        </a:prstGeom>
        <a:solidFill>
          <a:srgbClr val="43B6CD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0" kern="1200">
            <a:latin typeface="+mj-lt"/>
          </a:endParaRPr>
        </a:p>
      </dsp:txBody>
      <dsp:txXfrm>
        <a:off x="530721" y="2471524"/>
        <a:ext cx="4196078" cy="743758"/>
      </dsp:txXfrm>
    </dsp:sp>
    <dsp:sp modelId="{84469537-43A3-4291-995E-CEB4775C283A}">
      <dsp:nvSpPr>
        <dsp:cNvPr id="0" name=""/>
        <dsp:cNvSpPr/>
      </dsp:nvSpPr>
      <dsp:spPr>
        <a:xfrm>
          <a:off x="1181635" y="4303216"/>
          <a:ext cx="5640549" cy="779770"/>
        </a:xfrm>
        <a:prstGeom prst="roundRect">
          <a:avLst>
            <a:gd name="adj" fmla="val 10000"/>
          </a:avLst>
        </a:prstGeom>
        <a:solidFill>
          <a:srgbClr val="43B6CD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smtClean="0">
              <a:latin typeface="+mj-lt"/>
            </a:rPr>
            <a:t>                  </a:t>
          </a:r>
          <a:endParaRPr lang="ru-RU" sz="2400" b="0" kern="1200">
            <a:solidFill>
              <a:schemeClr val="tx1"/>
            </a:solidFill>
            <a:latin typeface="Bahnschrift Light SemiCondensed" pitchFamily="34" charset="0"/>
          </a:endParaRPr>
        </a:p>
      </dsp:txBody>
      <dsp:txXfrm>
        <a:off x="1204474" y="4326055"/>
        <a:ext cx="4509594" cy="734092"/>
      </dsp:txXfrm>
    </dsp:sp>
    <dsp:sp modelId="{E1075F52-D1E9-4988-9C85-2F26526D2789}">
      <dsp:nvSpPr>
        <dsp:cNvPr id="0" name=""/>
        <dsp:cNvSpPr/>
      </dsp:nvSpPr>
      <dsp:spPr>
        <a:xfrm>
          <a:off x="863534" y="3346234"/>
          <a:ext cx="5253082" cy="859141"/>
        </a:xfrm>
        <a:prstGeom prst="roundRect">
          <a:avLst>
            <a:gd name="adj" fmla="val 10000"/>
          </a:avLst>
        </a:prstGeom>
        <a:solidFill>
          <a:srgbClr val="43B6CD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smtClean="0">
              <a:latin typeface="+mj-lt"/>
            </a:rPr>
            <a:t>       </a:t>
          </a:r>
          <a:endParaRPr lang="ru-RU" sz="2400" b="0" kern="1200">
            <a:solidFill>
              <a:schemeClr val="bg1"/>
            </a:solidFill>
            <a:latin typeface="Bahnschrift Light SemiCondensed" pitchFamily="34" charset="0"/>
          </a:endParaRPr>
        </a:p>
      </dsp:txBody>
      <dsp:txXfrm>
        <a:off x="888697" y="3371397"/>
        <a:ext cx="4192030" cy="808815"/>
      </dsp:txXfrm>
    </dsp:sp>
    <dsp:sp modelId="{99EE7E9F-0168-4883-BC3A-8382DC8921D3}">
      <dsp:nvSpPr>
        <dsp:cNvPr id="0" name=""/>
        <dsp:cNvSpPr/>
      </dsp:nvSpPr>
      <dsp:spPr>
        <a:xfrm>
          <a:off x="4731385" y="667625"/>
          <a:ext cx="618450" cy="618450"/>
        </a:xfrm>
        <a:prstGeom prst="downArrow">
          <a:avLst>
            <a:gd name="adj1" fmla="val 55000"/>
            <a:gd name="adj2" fmla="val 45000"/>
          </a:avLst>
        </a:prstGeom>
        <a:solidFill>
          <a:schemeClr val="bg1"/>
        </a:solidFill>
        <a:ln w="63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0" kern="1200">
            <a:solidFill>
              <a:schemeClr val="tx1"/>
            </a:solidFill>
            <a:latin typeface="+mj-lt"/>
          </a:endParaRPr>
        </a:p>
      </dsp:txBody>
      <dsp:txXfrm>
        <a:off x="4870536" y="667625"/>
        <a:ext cx="340148" cy="465384"/>
      </dsp:txXfrm>
    </dsp:sp>
    <dsp:sp modelId="{D24C6BEC-94A6-42BC-890C-276927C9870E}">
      <dsp:nvSpPr>
        <dsp:cNvPr id="0" name=""/>
        <dsp:cNvSpPr/>
      </dsp:nvSpPr>
      <dsp:spPr>
        <a:xfrm>
          <a:off x="4934545" y="2052277"/>
          <a:ext cx="618450" cy="618450"/>
        </a:xfrm>
        <a:prstGeom prst="downArrow">
          <a:avLst>
            <a:gd name="adj1" fmla="val 55000"/>
            <a:gd name="adj2" fmla="val 45000"/>
          </a:avLst>
        </a:prstGeom>
        <a:solidFill>
          <a:schemeClr val="bg1"/>
        </a:solidFill>
        <a:ln w="63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0" kern="1200">
            <a:solidFill>
              <a:schemeClr val="tx1"/>
            </a:solidFill>
            <a:latin typeface="+mj-lt"/>
          </a:endParaRPr>
        </a:p>
      </dsp:txBody>
      <dsp:txXfrm>
        <a:off x="5073696" y="2052277"/>
        <a:ext cx="340148" cy="465384"/>
      </dsp:txXfrm>
    </dsp:sp>
    <dsp:sp modelId="{145C2100-FFB0-4CF3-AAAA-E86324E47468}">
      <dsp:nvSpPr>
        <dsp:cNvPr id="0" name=""/>
        <dsp:cNvSpPr/>
      </dsp:nvSpPr>
      <dsp:spPr>
        <a:xfrm>
          <a:off x="5112311" y="2954451"/>
          <a:ext cx="618450" cy="618450"/>
        </a:xfrm>
        <a:prstGeom prst="downArrow">
          <a:avLst>
            <a:gd name="adj1" fmla="val 55000"/>
            <a:gd name="adj2" fmla="val 45000"/>
          </a:avLst>
        </a:prstGeom>
        <a:solidFill>
          <a:schemeClr val="bg1"/>
        </a:solidFill>
        <a:ln w="63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0" kern="1200">
            <a:solidFill>
              <a:schemeClr val="tx1"/>
            </a:solidFill>
            <a:latin typeface="+mj-lt"/>
          </a:endParaRPr>
        </a:p>
      </dsp:txBody>
      <dsp:txXfrm>
        <a:off x="5251462" y="2954451"/>
        <a:ext cx="340148" cy="465384"/>
      </dsp:txXfrm>
    </dsp:sp>
    <dsp:sp modelId="{A413611B-8A2F-43A4-B399-B037DBBE2BE8}">
      <dsp:nvSpPr>
        <dsp:cNvPr id="0" name=""/>
        <dsp:cNvSpPr/>
      </dsp:nvSpPr>
      <dsp:spPr>
        <a:xfrm>
          <a:off x="5516541" y="4034569"/>
          <a:ext cx="618450" cy="618450"/>
        </a:xfrm>
        <a:prstGeom prst="downArrow">
          <a:avLst>
            <a:gd name="adj1" fmla="val 55000"/>
            <a:gd name="adj2" fmla="val 45000"/>
          </a:avLst>
        </a:prstGeom>
        <a:solidFill>
          <a:schemeClr val="bg1"/>
        </a:solidFill>
        <a:ln w="63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0" kern="1200">
            <a:solidFill>
              <a:schemeClr val="tx1"/>
            </a:solidFill>
            <a:latin typeface="+mj-lt"/>
          </a:endParaRPr>
        </a:p>
      </dsp:txBody>
      <dsp:txXfrm>
        <a:off x="5655692" y="4034569"/>
        <a:ext cx="340148" cy="4653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DCF-593E-4FED-B3A1-FCD0B2760663}">
      <dsp:nvSpPr>
        <dsp:cNvPr id="0" name=""/>
        <dsp:cNvSpPr/>
      </dsp:nvSpPr>
      <dsp:spPr>
        <a:xfrm>
          <a:off x="57803" y="2469177"/>
          <a:ext cx="3274152" cy="2417048"/>
        </a:xfrm>
        <a:prstGeom prst="roundRect">
          <a:avLst>
            <a:gd name="adj" fmla="val 10000"/>
          </a:avLst>
        </a:prstGeom>
        <a:solidFill>
          <a:srgbClr val="A7DBE1">
            <a:alpha val="90000"/>
          </a:srgb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Bahnschrift Light SemiCondensed" pitchFamily="34" charset="0"/>
            </a:rPr>
            <a:t>досуговая деятельность,</a:t>
          </a:r>
          <a:endParaRPr lang="ru-RU" sz="2200" kern="1200">
            <a:latin typeface="Bahnschrift Light SemiCondensed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Bahnschrift Light SemiCondensed" pitchFamily="34" charset="0"/>
            </a:rPr>
            <a:t>кружковая работа,</a:t>
          </a:r>
          <a:endParaRPr lang="ru-RU" sz="2200" kern="1200">
            <a:latin typeface="Bahnschrift Light SemiCondensed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Bahnschrift Light SemiCondensed" pitchFamily="34" charset="0"/>
            </a:rPr>
            <a:t>участие в творческих коллективах</a:t>
          </a:r>
          <a:endParaRPr lang="ru-RU" sz="2200" kern="1200">
            <a:latin typeface="Bahnschrift Light SemiCondensed" pitchFamily="34" charset="0"/>
          </a:endParaRPr>
        </a:p>
      </dsp:txBody>
      <dsp:txXfrm>
        <a:off x="113426" y="2524800"/>
        <a:ext cx="3162906" cy="1787863"/>
      </dsp:txXfrm>
    </dsp:sp>
    <dsp:sp modelId="{A5D60E43-8B8F-4807-86D8-DCFB33F49753}">
      <dsp:nvSpPr>
        <dsp:cNvPr id="0" name=""/>
        <dsp:cNvSpPr/>
      </dsp:nvSpPr>
      <dsp:spPr>
        <a:xfrm>
          <a:off x="1606413" y="947737"/>
          <a:ext cx="3900808" cy="3900808"/>
        </a:xfrm>
        <a:prstGeom prst="leftCircularArrow">
          <a:avLst>
            <a:gd name="adj1" fmla="val 2691"/>
            <a:gd name="adj2" fmla="val 327587"/>
            <a:gd name="adj3" fmla="val 765977"/>
            <a:gd name="adj4" fmla="val 7687368"/>
            <a:gd name="adj5" fmla="val 3140"/>
          </a:avLst>
        </a:prstGeom>
        <a:solidFill>
          <a:srgbClr val="3CA3A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6951C8-C135-4C1D-BD83-0C9666105C24}">
      <dsp:nvSpPr>
        <dsp:cNvPr id="0" name=""/>
        <dsp:cNvSpPr/>
      </dsp:nvSpPr>
      <dsp:spPr>
        <a:xfrm>
          <a:off x="1094418" y="4275201"/>
          <a:ext cx="2374005" cy="911117"/>
        </a:xfrm>
        <a:prstGeom prst="roundRect">
          <a:avLst>
            <a:gd name="adj" fmla="val 10000"/>
          </a:avLst>
        </a:prstGeom>
        <a:solidFill>
          <a:srgbClr val="3CA3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направления деятельности</a:t>
          </a:r>
          <a:endParaRPr lang="ru-RU" sz="28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ahnschrift Light SemiCondensed" pitchFamily="34" charset="0"/>
          </a:endParaRPr>
        </a:p>
      </dsp:txBody>
      <dsp:txXfrm>
        <a:off x="1121104" y="4301887"/>
        <a:ext cx="2320633" cy="857745"/>
      </dsp:txXfrm>
    </dsp:sp>
    <dsp:sp modelId="{15BDF249-2555-432F-A06A-4C78360A6B12}">
      <dsp:nvSpPr>
        <dsp:cNvPr id="0" name=""/>
        <dsp:cNvSpPr/>
      </dsp:nvSpPr>
      <dsp:spPr>
        <a:xfrm>
          <a:off x="3966652" y="529947"/>
          <a:ext cx="3807345" cy="3431757"/>
        </a:xfrm>
        <a:prstGeom prst="roundRect">
          <a:avLst>
            <a:gd name="adj" fmla="val 10000"/>
          </a:avLst>
        </a:prstGeom>
        <a:solidFill>
          <a:srgbClr val="A7DBE1">
            <a:alpha val="90000"/>
          </a:srgbClr>
        </a:solidFill>
        <a:ln w="12700" cap="flat" cmpd="sng" algn="ctr">
          <a:solidFill>
            <a:schemeClr val="accent1">
              <a:shade val="50000"/>
              <a:hueOff val="222839"/>
              <a:satOff val="5970"/>
              <a:lumOff val="263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Bahnschrift Light SemiCondensed" pitchFamily="34" charset="0"/>
            </a:rPr>
            <a:t>2 концертных и актовый залы,</a:t>
          </a:r>
          <a:endParaRPr lang="ru-RU" sz="2200" kern="1200">
            <a:latin typeface="Bahnschrift Light SemiCondensed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Bahnschrift Light SemiCondensed" pitchFamily="34" charset="0"/>
            </a:rPr>
            <a:t>зал хореографии,</a:t>
          </a:r>
          <a:endParaRPr lang="ru-RU" sz="2200" kern="1200">
            <a:latin typeface="Bahnschrift Light SemiCondensed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Bahnschrift Light SemiCondensed" pitchFamily="34" charset="0"/>
            </a:rPr>
            <a:t>изостудия,</a:t>
          </a:r>
          <a:endParaRPr lang="ru-RU" sz="2200" kern="1200">
            <a:latin typeface="Bahnschrift Light SemiCondensed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Bahnschrift Light SemiCondensed" pitchFamily="34" charset="0"/>
            </a:rPr>
            <a:t>керамическая мастерская,</a:t>
          </a:r>
          <a:endParaRPr lang="ru-RU" sz="2200" kern="1200">
            <a:latin typeface="Bahnschrift Light SemiCondensed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>
              <a:latin typeface="Bahnschrift Light SemiCondensed" pitchFamily="34" charset="0"/>
            </a:rPr>
            <a:t>сувенирная мастерская</a:t>
          </a:r>
          <a:endParaRPr lang="ru-RU" sz="2200" kern="1200">
            <a:latin typeface="Bahnschrift Light SemiCondensed" pitchFamily="34" charset="0"/>
          </a:endParaRPr>
        </a:p>
      </dsp:txBody>
      <dsp:txXfrm>
        <a:off x="4045626" y="1344297"/>
        <a:ext cx="3649397" cy="2538433"/>
      </dsp:txXfrm>
    </dsp:sp>
    <dsp:sp modelId="{7606877B-D591-4E1C-8D99-4EF6E39F9BD2}">
      <dsp:nvSpPr>
        <dsp:cNvPr id="0" name=""/>
        <dsp:cNvSpPr/>
      </dsp:nvSpPr>
      <dsp:spPr>
        <a:xfrm>
          <a:off x="5597314" y="661354"/>
          <a:ext cx="4278658" cy="4278658"/>
        </a:xfrm>
        <a:prstGeom prst="circularArrow">
          <a:avLst>
            <a:gd name="adj1" fmla="val 2453"/>
            <a:gd name="adj2" fmla="val 297014"/>
            <a:gd name="adj3" fmla="val 20522299"/>
            <a:gd name="adj4" fmla="val 13570334"/>
            <a:gd name="adj5" fmla="val 2862"/>
          </a:avLst>
        </a:prstGeom>
        <a:solidFill>
          <a:srgbClr val="3CA3A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4D101-D291-4A67-9FCB-B6FC88284659}">
      <dsp:nvSpPr>
        <dsp:cNvPr id="0" name=""/>
        <dsp:cNvSpPr/>
      </dsp:nvSpPr>
      <dsp:spPr>
        <a:xfrm>
          <a:off x="5193399" y="456799"/>
          <a:ext cx="2281050" cy="852001"/>
        </a:xfrm>
        <a:prstGeom prst="roundRect">
          <a:avLst>
            <a:gd name="adj" fmla="val 10000"/>
          </a:avLst>
        </a:prstGeom>
        <a:solidFill>
          <a:srgbClr val="48B5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условия</a:t>
          </a:r>
          <a:endParaRPr lang="ru-RU" sz="28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ahnschrift Light SemiCondensed" pitchFamily="34" charset="0"/>
          </a:endParaRPr>
        </a:p>
      </dsp:txBody>
      <dsp:txXfrm>
        <a:off x="5218353" y="481753"/>
        <a:ext cx="2231142" cy="802093"/>
      </dsp:txXfrm>
    </dsp:sp>
    <dsp:sp modelId="{717AE14C-C9D9-45D3-96F2-3BB0FEFFBA6A}">
      <dsp:nvSpPr>
        <dsp:cNvPr id="0" name=""/>
        <dsp:cNvSpPr/>
      </dsp:nvSpPr>
      <dsp:spPr>
        <a:xfrm>
          <a:off x="8310949" y="1741558"/>
          <a:ext cx="3415612" cy="2891654"/>
        </a:xfrm>
        <a:prstGeom prst="roundRect">
          <a:avLst>
            <a:gd name="adj" fmla="val 10000"/>
          </a:avLst>
        </a:prstGeom>
        <a:solidFill>
          <a:srgbClr val="B7E2E7"/>
        </a:solidFill>
        <a:ln w="12700" cap="flat" cmpd="sng" algn="ctr">
          <a:solidFill>
            <a:schemeClr val="accent1">
              <a:shade val="50000"/>
              <a:hueOff val="222839"/>
              <a:satOff val="5970"/>
              <a:lumOff val="263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2200" kern="1200" smtClean="0">
              <a:latin typeface="Bahnschrift Light SemiCondensed" pitchFamily="34" charset="0"/>
            </a:rPr>
            <a:t>хореографический ансамбль «Сюрприз»,</a:t>
          </a:r>
          <a:endParaRPr lang="ru-RU" sz="2200" kern="1200">
            <a:latin typeface="Bahnschrift Light SemiCondensed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2200" kern="1200" smtClean="0">
              <a:latin typeface="Bahnschrift Light SemiCondensed" pitchFamily="34" charset="0"/>
            </a:rPr>
            <a:t>ансамбль «Солнышко»,</a:t>
          </a:r>
          <a:endParaRPr lang="ru-RU" sz="2200" kern="1200">
            <a:latin typeface="Bahnschrift Light SemiCondensed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2200" kern="1200" smtClean="0">
              <a:latin typeface="Bahnschrift Light SemiCondensed" pitchFamily="34" charset="0"/>
            </a:rPr>
            <a:t>театральная студия «Лицедеи»,</a:t>
          </a:r>
          <a:endParaRPr lang="ru-RU" sz="2200" kern="1200">
            <a:latin typeface="Bahnschrift Light SemiCondensed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2200" kern="1200" smtClean="0">
              <a:latin typeface="Bahnschrift Light SemiCondensed" pitchFamily="34" charset="0"/>
            </a:rPr>
            <a:t>ансамбль духовного пения «Вдохновение»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/>
        </a:p>
      </dsp:txBody>
      <dsp:txXfrm>
        <a:off x="8377494" y="1808103"/>
        <a:ext cx="3282522" cy="2138924"/>
      </dsp:txXfrm>
    </dsp:sp>
    <dsp:sp modelId="{6BA1BDEC-7B06-4546-857A-4F65FD1FEDBE}">
      <dsp:nvSpPr>
        <dsp:cNvPr id="0" name=""/>
        <dsp:cNvSpPr/>
      </dsp:nvSpPr>
      <dsp:spPr>
        <a:xfrm>
          <a:off x="9262593" y="4234435"/>
          <a:ext cx="2359950" cy="817164"/>
        </a:xfrm>
        <a:prstGeom prst="roundRect">
          <a:avLst>
            <a:gd name="adj" fmla="val 10000"/>
          </a:avLst>
        </a:prstGeom>
        <a:solidFill>
          <a:srgbClr val="64C3D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коллективы</a:t>
          </a:r>
          <a:endParaRPr lang="ru-RU" sz="2800" kern="120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ahnschrift Light SemiCondensed" pitchFamily="34" charset="0"/>
          </a:endParaRPr>
        </a:p>
      </dsp:txBody>
      <dsp:txXfrm>
        <a:off x="9286527" y="4258369"/>
        <a:ext cx="2312082" cy="7692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5F7D1-FA86-4CA2-9ED4-D2214A11ACC8}">
      <dsp:nvSpPr>
        <dsp:cNvPr id="0" name=""/>
        <dsp:cNvSpPr/>
      </dsp:nvSpPr>
      <dsp:spPr>
        <a:xfrm>
          <a:off x="2413999" y="88216"/>
          <a:ext cx="4801106" cy="2620368"/>
        </a:xfrm>
        <a:prstGeom prst="rightArrow">
          <a:avLst>
            <a:gd name="adj1" fmla="val 75000"/>
            <a:gd name="adj2" fmla="val 50000"/>
          </a:avLst>
        </a:prstGeom>
        <a:solidFill>
          <a:srgbClr val="C0E6EE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/>
        </a:p>
      </dsp:txBody>
      <dsp:txXfrm>
        <a:off x="2413999" y="415762"/>
        <a:ext cx="3818468" cy="1965276"/>
      </dsp:txXfrm>
    </dsp:sp>
    <dsp:sp modelId="{ACB6E960-9431-4096-A39E-A7F7D37E9CE0}">
      <dsp:nvSpPr>
        <dsp:cNvPr id="0" name=""/>
        <dsp:cNvSpPr/>
      </dsp:nvSpPr>
      <dsp:spPr>
        <a:xfrm>
          <a:off x="1777" y="1741"/>
          <a:ext cx="2547606" cy="2642885"/>
        </a:xfrm>
        <a:prstGeom prst="roundRect">
          <a:avLst/>
        </a:prstGeom>
        <a:solidFill>
          <a:srgbClr val="43ACC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ru-RU" sz="2300" b="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Физкультурно - оздоровительная реабилитация. Направления:</a:t>
          </a:r>
        </a:p>
      </dsp:txBody>
      <dsp:txXfrm>
        <a:off x="126141" y="126105"/>
        <a:ext cx="2298878" cy="2394157"/>
      </dsp:txXfrm>
    </dsp:sp>
    <dsp:sp modelId="{B65A536C-7309-46F2-B7F3-D76DA4B61689}">
      <dsp:nvSpPr>
        <dsp:cNvPr id="0" name=""/>
        <dsp:cNvSpPr/>
      </dsp:nvSpPr>
      <dsp:spPr>
        <a:xfrm>
          <a:off x="2357703" y="2873104"/>
          <a:ext cx="4953285" cy="2835235"/>
        </a:xfrm>
        <a:prstGeom prst="rightArrow">
          <a:avLst>
            <a:gd name="adj1" fmla="val 75000"/>
            <a:gd name="adj2" fmla="val 50000"/>
          </a:avLst>
        </a:prstGeom>
        <a:solidFill>
          <a:srgbClr val="C0E6EE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200" kern="1200">
            <a:latin typeface="Bahnschrift Light SemiCondensed" pitchFamily="34" charset="0"/>
          </a:endParaRPr>
        </a:p>
      </dsp:txBody>
      <dsp:txXfrm>
        <a:off x="2357703" y="3227508"/>
        <a:ext cx="3890072" cy="2126427"/>
      </dsp:txXfrm>
    </dsp:sp>
    <dsp:sp modelId="{7C6A8EE4-46B9-438F-8C18-D740E81DB76C}">
      <dsp:nvSpPr>
        <dsp:cNvPr id="0" name=""/>
        <dsp:cNvSpPr/>
      </dsp:nvSpPr>
      <dsp:spPr>
        <a:xfrm>
          <a:off x="97767" y="3142520"/>
          <a:ext cx="2393453" cy="2412743"/>
        </a:xfrm>
        <a:prstGeom prst="roundRect">
          <a:avLst/>
        </a:prstGeom>
        <a:solidFill>
          <a:srgbClr val="43ACC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Спортивная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реабилитация.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rPr>
            <a:t>Виды спорта: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Bahnschrift Light SemiCondensed" pitchFamily="34" charset="0"/>
          </a:endParaRPr>
        </a:p>
      </dsp:txBody>
      <dsp:txXfrm>
        <a:off x="214606" y="3259359"/>
        <a:ext cx="2159775" cy="21790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278BF-66D2-472D-BDB8-74CF63870F7A}">
      <dsp:nvSpPr>
        <dsp:cNvPr id="0" name=""/>
        <dsp:cNvSpPr/>
      </dsp:nvSpPr>
      <dsp:spPr>
        <a:xfrm rot="10800000">
          <a:off x="1401121" y="18556"/>
          <a:ext cx="9388842" cy="1201622"/>
        </a:xfrm>
        <a:prstGeom prst="homePlate">
          <a:avLst/>
        </a:prstGeom>
        <a:solidFill>
          <a:srgbClr val="43ACC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63" tIns="186690" rIns="348488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smtClean="0"/>
            <a:t> </a:t>
          </a:r>
          <a:endParaRPr lang="ru-RU" sz="4900" kern="1200"/>
        </a:p>
      </dsp:txBody>
      <dsp:txXfrm rot="10800000">
        <a:off x="1701526" y="18556"/>
        <a:ext cx="9088437" cy="1201622"/>
      </dsp:txXfrm>
    </dsp:sp>
    <dsp:sp modelId="{AC1BBFB8-105E-4E3E-A017-4557421F8752}">
      <dsp:nvSpPr>
        <dsp:cNvPr id="0" name=""/>
        <dsp:cNvSpPr/>
      </dsp:nvSpPr>
      <dsp:spPr>
        <a:xfrm>
          <a:off x="1045962" y="0"/>
          <a:ext cx="1173354" cy="116026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E99118-6986-4281-A316-0BF718EDBD2F}">
      <dsp:nvSpPr>
        <dsp:cNvPr id="0" name=""/>
        <dsp:cNvSpPr/>
      </dsp:nvSpPr>
      <dsp:spPr>
        <a:xfrm rot="10800000">
          <a:off x="1557687" y="1384064"/>
          <a:ext cx="9232276" cy="1511415"/>
        </a:xfrm>
        <a:prstGeom prst="homePlate">
          <a:avLst/>
        </a:prstGeom>
        <a:solidFill>
          <a:srgbClr val="43ACC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63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smtClean="0"/>
            <a:t> </a:t>
          </a:r>
          <a:endParaRPr lang="ru-RU" sz="4800" kern="1200"/>
        </a:p>
      </dsp:txBody>
      <dsp:txXfrm rot="10800000">
        <a:off x="1935541" y="1384064"/>
        <a:ext cx="8854422" cy="1511415"/>
      </dsp:txXfrm>
    </dsp:sp>
    <dsp:sp modelId="{EC236151-3C64-4FAC-9D1E-D696F8EF2CF7}">
      <dsp:nvSpPr>
        <dsp:cNvPr id="0" name=""/>
        <dsp:cNvSpPr/>
      </dsp:nvSpPr>
      <dsp:spPr>
        <a:xfrm>
          <a:off x="1276937" y="1578345"/>
          <a:ext cx="1060761" cy="1069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4521D8-4A26-42C3-817F-94516D417E52}">
      <dsp:nvSpPr>
        <dsp:cNvPr id="0" name=""/>
        <dsp:cNvSpPr/>
      </dsp:nvSpPr>
      <dsp:spPr>
        <a:xfrm rot="10800000">
          <a:off x="1310425" y="2999294"/>
          <a:ext cx="9479538" cy="1179229"/>
        </a:xfrm>
        <a:prstGeom prst="homePlate">
          <a:avLst/>
        </a:prstGeom>
        <a:solidFill>
          <a:srgbClr val="43ACC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63" tIns="179070" rIns="334264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smtClean="0"/>
            <a:t> </a:t>
          </a:r>
          <a:endParaRPr lang="ru-RU" sz="4700" kern="1200"/>
        </a:p>
      </dsp:txBody>
      <dsp:txXfrm rot="10800000">
        <a:off x="1605232" y="2999294"/>
        <a:ext cx="9184731" cy="1179229"/>
      </dsp:txXfrm>
    </dsp:sp>
    <dsp:sp modelId="{299A0BEA-D874-4516-A98D-06BD1611D3B9}">
      <dsp:nvSpPr>
        <dsp:cNvPr id="0" name=""/>
        <dsp:cNvSpPr/>
      </dsp:nvSpPr>
      <dsp:spPr>
        <a:xfrm>
          <a:off x="1194056" y="3064109"/>
          <a:ext cx="1226525" cy="109584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CD0EFB-4C0C-4256-B8BF-D1257777D7FA}">
      <dsp:nvSpPr>
        <dsp:cNvPr id="0" name=""/>
        <dsp:cNvSpPr/>
      </dsp:nvSpPr>
      <dsp:spPr>
        <a:xfrm rot="10800000">
          <a:off x="1393769" y="4357188"/>
          <a:ext cx="9389846" cy="1061478"/>
        </a:xfrm>
        <a:prstGeom prst="homePlate">
          <a:avLst/>
        </a:prstGeom>
        <a:solidFill>
          <a:srgbClr val="43ACC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63" tIns="179070" rIns="334264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smtClean="0"/>
            <a:t> </a:t>
          </a:r>
          <a:endParaRPr lang="ru-RU" sz="4700" kern="1200"/>
        </a:p>
      </dsp:txBody>
      <dsp:txXfrm rot="10800000">
        <a:off x="1659138" y="4357188"/>
        <a:ext cx="9124477" cy="1061478"/>
      </dsp:txXfrm>
    </dsp:sp>
    <dsp:sp modelId="{416EB0C3-AF1A-4C0D-AD0A-A9EB7420F455}">
      <dsp:nvSpPr>
        <dsp:cNvPr id="0" name=""/>
        <dsp:cNvSpPr/>
      </dsp:nvSpPr>
      <dsp:spPr>
        <a:xfrm>
          <a:off x="1317162" y="4358358"/>
          <a:ext cx="980312" cy="105574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79142-61C0-471C-B6B4-85369C1C7FF7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5B2B2-07CA-49B0-91C9-EDDCEFB1E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3571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5" name="Google Shape;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A90DBCE-3949-45B4-B96F-C8E3262E582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5167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A90DBCE-3949-45B4-B96F-C8E3262E582E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5167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Google Shape;171;p5:note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79" name="Google Shape;172;p5:notes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8" name="Google Shape;2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3">
            <a:extLst>
              <a:ext uri="{FF2B5EF4-FFF2-40B4-BE49-F238E27FC236}">
                <a16:creationId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a16="http://schemas.microsoft.com/office/drawing/2014/main" xmlns="" id="{B2D3AF5F-5692-D5FD-A339-DEF488F4B7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273331293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012548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313004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334035769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EFFBDCE-2803-4CA5-BE0C-8FBC3F094DB0}" type="datetimeFigureOut">
              <a:rPr lang="ru-RU">
                <a:solidFill>
                  <a:prstClr val="black"/>
                </a:solidFill>
              </a:rPr>
              <a:pPr>
                <a:defRPr/>
              </a:pPr>
              <a:t>30.10.2023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6B560A-91AB-4CFA-9358-88B0B8C1CDF3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4619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10617" y="536433"/>
            <a:ext cx="9403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lIns="60944" tIns="30464" rIns="60944" bIns="30464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7500"/>
              <a:buNone/>
              <a:defRPr sz="50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13217" y="2249067"/>
            <a:ext cx="54864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lIns="60944" tIns="30464" rIns="60944" bIns="30464">
            <a:normAutofit/>
          </a:bodyPr>
          <a:lstStyle>
            <a:lvl1pPr marL="304770" lvl="0" indent="-253975" algn="l"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2400"/>
              <a:buChar char="•"/>
              <a:defRPr sz="1600"/>
            </a:lvl1pPr>
            <a:lvl2pPr marL="609539" lvl="1" indent="-253975" algn="l"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2400"/>
              <a:buChar char="–"/>
              <a:defRPr sz="1600"/>
            </a:lvl2pPr>
            <a:lvl3pPr marL="914309" lvl="2" indent="-253975" algn="l"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219078" lvl="3" indent="-253975" algn="l"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2400"/>
              <a:buChar char="–"/>
              <a:defRPr sz="1600"/>
            </a:lvl4pPr>
            <a:lvl5pPr marL="1523848" lvl="4" indent="-253975" algn="l"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2400"/>
              <a:buChar char="»"/>
              <a:defRPr sz="1600"/>
            </a:lvl5pPr>
            <a:lvl6pPr marL="1828617" lvl="5" indent="-253975" algn="l"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2400"/>
              <a:buChar char="•"/>
              <a:defRPr sz="1600"/>
            </a:lvl6pPr>
            <a:lvl7pPr marL="2133387" lvl="6" indent="-253975" algn="l"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2400"/>
              <a:buChar char="•"/>
              <a:defRPr sz="1600"/>
            </a:lvl7pPr>
            <a:lvl8pPr marL="2438156" lvl="7" indent="-253975" algn="l"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2400"/>
              <a:buChar char="•"/>
              <a:defRPr sz="1600"/>
            </a:lvl8pPr>
            <a:lvl9pPr marL="2742926" lvl="8" indent="-253975" algn="l"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2400"/>
              <a:buChar char="•"/>
              <a:defRPr sz="16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ubTitle" idx="2"/>
          </p:nvPr>
        </p:nvSpPr>
        <p:spPr>
          <a:xfrm>
            <a:off x="673450" y="1300083"/>
            <a:ext cx="4656600" cy="605200"/>
          </a:xfrm>
          <a:prstGeom prst="rect">
            <a:avLst/>
          </a:prstGeom>
        </p:spPr>
        <p:txBody>
          <a:bodyPr spcFirstLastPara="1" lIns="60944" tIns="30464" rIns="60944" bIns="30464">
            <a:normAutofit/>
          </a:bodyPr>
          <a:lstStyle>
            <a:lvl1pPr lvl="0">
              <a:spcBef>
                <a:spcPts val="427"/>
              </a:spcBef>
              <a:spcAft>
                <a:spcPct val="0"/>
              </a:spcAft>
              <a:buSzPts val="3500"/>
              <a:buFont typeface="Fira Sans Medium"/>
              <a:buNone/>
              <a:defRPr sz="2300">
                <a:latin typeface="Fira Sans Medium"/>
                <a:ea typeface="Fira Sans Medium"/>
                <a:cs typeface="Fira Sans Medium"/>
                <a:sym typeface="Fira Sans Medium"/>
              </a:defRPr>
            </a:lvl1pPr>
            <a:lvl2pPr lvl="1">
              <a:spcBef>
                <a:spcPts val="373"/>
              </a:spcBef>
              <a:spcAft>
                <a:spcPct val="0"/>
              </a:spcAft>
              <a:buSzPts val="3500"/>
              <a:buFont typeface="Fira Sans Medium"/>
              <a:buNone/>
              <a:defRPr sz="2300">
                <a:latin typeface="Fira Sans Medium"/>
                <a:ea typeface="Fira Sans Medium"/>
                <a:cs typeface="Fira Sans Medium"/>
                <a:sym typeface="Fira Sans Medium"/>
              </a:defRPr>
            </a:lvl2pPr>
            <a:lvl3pPr lvl="2">
              <a:spcBef>
                <a:spcPts val="320"/>
              </a:spcBef>
              <a:spcAft>
                <a:spcPct val="0"/>
              </a:spcAft>
              <a:buSzPts val="3500"/>
              <a:buFont typeface="Fira Sans Medium"/>
              <a:buNone/>
              <a:defRPr sz="2300">
                <a:latin typeface="Fira Sans Medium"/>
                <a:ea typeface="Fira Sans Medium"/>
                <a:cs typeface="Fira Sans Medium"/>
                <a:sym typeface="Fira Sans Medium"/>
              </a:defRPr>
            </a:lvl3pPr>
            <a:lvl4pPr lvl="3">
              <a:spcBef>
                <a:spcPts val="267"/>
              </a:spcBef>
              <a:spcAft>
                <a:spcPct val="0"/>
              </a:spcAft>
              <a:buSzPts val="3500"/>
              <a:buFont typeface="Fira Sans Medium"/>
              <a:buNone/>
              <a:defRPr sz="2300">
                <a:latin typeface="Fira Sans Medium"/>
                <a:ea typeface="Fira Sans Medium"/>
                <a:cs typeface="Fira Sans Medium"/>
                <a:sym typeface="Fira Sans Medium"/>
              </a:defRPr>
            </a:lvl4pPr>
            <a:lvl5pPr lvl="4">
              <a:spcBef>
                <a:spcPts val="267"/>
              </a:spcBef>
              <a:spcAft>
                <a:spcPct val="0"/>
              </a:spcAft>
              <a:buSzPts val="3500"/>
              <a:buFont typeface="Fira Sans Medium"/>
              <a:buNone/>
              <a:defRPr sz="2300">
                <a:latin typeface="Fira Sans Medium"/>
                <a:ea typeface="Fira Sans Medium"/>
                <a:cs typeface="Fira Sans Medium"/>
                <a:sym typeface="Fira Sans Medium"/>
              </a:defRPr>
            </a:lvl5pPr>
            <a:lvl6pPr lvl="5">
              <a:spcBef>
                <a:spcPts val="267"/>
              </a:spcBef>
              <a:spcAft>
                <a:spcPct val="0"/>
              </a:spcAft>
              <a:buSzPts val="3500"/>
              <a:buFont typeface="Fira Sans Medium"/>
              <a:buNone/>
              <a:defRPr sz="2300">
                <a:latin typeface="Fira Sans Medium"/>
                <a:ea typeface="Fira Sans Medium"/>
                <a:cs typeface="Fira Sans Medium"/>
                <a:sym typeface="Fira Sans Medium"/>
              </a:defRPr>
            </a:lvl6pPr>
            <a:lvl7pPr lvl="6">
              <a:spcBef>
                <a:spcPts val="267"/>
              </a:spcBef>
              <a:spcAft>
                <a:spcPct val="0"/>
              </a:spcAft>
              <a:buSzPts val="3500"/>
              <a:buFont typeface="Fira Sans Medium"/>
              <a:buNone/>
              <a:defRPr sz="2300">
                <a:latin typeface="Fira Sans Medium"/>
                <a:ea typeface="Fira Sans Medium"/>
                <a:cs typeface="Fira Sans Medium"/>
                <a:sym typeface="Fira Sans Medium"/>
              </a:defRPr>
            </a:lvl7pPr>
            <a:lvl8pPr lvl="7">
              <a:spcBef>
                <a:spcPts val="267"/>
              </a:spcBef>
              <a:spcAft>
                <a:spcPct val="0"/>
              </a:spcAft>
              <a:buSzPts val="3500"/>
              <a:buFont typeface="Fira Sans Medium"/>
              <a:buNone/>
              <a:defRPr sz="2300">
                <a:latin typeface="Fira Sans Medium"/>
                <a:ea typeface="Fira Sans Medium"/>
                <a:cs typeface="Fira Sans Medium"/>
                <a:sym typeface="Fira Sans Medium"/>
              </a:defRPr>
            </a:lvl8pPr>
            <a:lvl9pPr lvl="8">
              <a:spcBef>
                <a:spcPts val="267"/>
              </a:spcBef>
              <a:spcAft>
                <a:spcPct val="0"/>
              </a:spcAft>
              <a:buSzPts val="3500"/>
              <a:buFont typeface="Fira Sans Medium"/>
              <a:buNone/>
              <a:defRPr sz="2300">
                <a:latin typeface="Fira Sans Medium"/>
                <a:ea typeface="Fira Sans Medium"/>
                <a:cs typeface="Fira Sans Medium"/>
                <a:sym typeface="Fira Sans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848985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1092200" y="1127467"/>
            <a:ext cx="10007600" cy="1272800"/>
          </a:xfrm>
          <a:prstGeom prst="rect">
            <a:avLst/>
          </a:prstGeom>
        </p:spPr>
        <p:txBody>
          <a:bodyPr spcFirstLastPara="1" lIns="121897" tIns="121897" rIns="121897" bIns="121897" anchor="t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3000"/>
              <a:buNone/>
              <a:defRPr sz="4000"/>
            </a:lvl1pPr>
            <a:lvl2pPr lvl="1">
              <a:spcBef>
                <a:spcPct val="0"/>
              </a:spcBef>
              <a:spcAft>
                <a:spcPct val="0"/>
              </a:spcAft>
              <a:buSzPts val="3000"/>
              <a:buNone/>
              <a:defRPr sz="4000"/>
            </a:lvl2pPr>
            <a:lvl3pPr lvl="2">
              <a:spcBef>
                <a:spcPct val="0"/>
              </a:spcBef>
              <a:spcAft>
                <a:spcPct val="0"/>
              </a:spcAft>
              <a:buSzPts val="3000"/>
              <a:buNone/>
              <a:defRPr sz="4000"/>
            </a:lvl3pPr>
            <a:lvl4pPr lvl="3">
              <a:spcBef>
                <a:spcPct val="0"/>
              </a:spcBef>
              <a:spcAft>
                <a:spcPct val="0"/>
              </a:spcAft>
              <a:buSzPts val="3000"/>
              <a:buNone/>
              <a:defRPr sz="4000"/>
            </a:lvl4pPr>
            <a:lvl5pPr lvl="4">
              <a:spcBef>
                <a:spcPct val="0"/>
              </a:spcBef>
              <a:spcAft>
                <a:spcPct val="0"/>
              </a:spcAft>
              <a:buSzPts val="3000"/>
              <a:buNone/>
              <a:defRPr sz="4000"/>
            </a:lvl5pPr>
            <a:lvl6pPr lvl="5">
              <a:spcBef>
                <a:spcPct val="0"/>
              </a:spcBef>
              <a:spcAft>
                <a:spcPct val="0"/>
              </a:spcAft>
              <a:buSzPts val="3000"/>
              <a:buNone/>
              <a:defRPr sz="4000"/>
            </a:lvl6pPr>
            <a:lvl7pPr lvl="6">
              <a:spcBef>
                <a:spcPct val="0"/>
              </a:spcBef>
              <a:spcAft>
                <a:spcPct val="0"/>
              </a:spcAft>
              <a:buSzPts val="3000"/>
              <a:buNone/>
              <a:defRPr sz="4000"/>
            </a:lvl7pPr>
            <a:lvl8pPr lvl="7">
              <a:spcBef>
                <a:spcPct val="0"/>
              </a:spcBef>
              <a:spcAft>
                <a:spcPct val="0"/>
              </a:spcAft>
              <a:buSzPts val="3000"/>
              <a:buNone/>
              <a:defRPr sz="4000"/>
            </a:lvl8pPr>
            <a:lvl9pPr lvl="8">
              <a:spcBef>
                <a:spcPct val="0"/>
              </a:spcBef>
              <a:spcAft>
                <a:spcPct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1092200" y="2654300"/>
            <a:ext cx="10007600" cy="3264000"/>
          </a:xfrm>
          <a:prstGeom prst="rect">
            <a:avLst/>
          </a:prstGeom>
        </p:spPr>
        <p:txBody>
          <a:bodyPr spcFirstLastPara="1" lIns="121897" tIns="121897" rIns="121897" bIns="121897">
            <a:normAutofit/>
          </a:bodyPr>
          <a:lstStyle>
            <a:lvl1pPr marL="609585" lvl="0" indent="-414856">
              <a:spcBef>
                <a:spcPct val="0"/>
              </a:spcBef>
              <a:spcAft>
                <a:spcPct val="0"/>
              </a:spcAft>
              <a:buSzPts val="1300"/>
              <a:buChar char="●"/>
              <a:defRPr/>
            </a:lvl1pPr>
            <a:lvl2pPr marL="1219170" lvl="1" indent="-397923">
              <a:spcBef>
                <a:spcPct val="0"/>
              </a:spcBef>
              <a:spcAft>
                <a:spcPct val="0"/>
              </a:spcAft>
              <a:buSzPts val="1100"/>
              <a:buChar char="○"/>
              <a:defRPr/>
            </a:lvl2pPr>
            <a:lvl3pPr marL="1828754" lvl="2" indent="-397923">
              <a:spcBef>
                <a:spcPct val="0"/>
              </a:spcBef>
              <a:spcAft>
                <a:spcPct val="0"/>
              </a:spcAft>
              <a:buSzPts val="1100"/>
              <a:buChar char="■"/>
              <a:defRPr/>
            </a:lvl3pPr>
            <a:lvl4pPr marL="2438339" lvl="3" indent="-397923">
              <a:spcBef>
                <a:spcPct val="0"/>
              </a:spcBef>
              <a:spcAft>
                <a:spcPct val="0"/>
              </a:spcAft>
              <a:buSzPts val="1100"/>
              <a:buChar char="●"/>
              <a:defRPr/>
            </a:lvl4pPr>
            <a:lvl5pPr marL="3047924" lvl="4" indent="-397923">
              <a:spcBef>
                <a:spcPct val="0"/>
              </a:spcBef>
              <a:spcAft>
                <a:spcPct val="0"/>
              </a:spcAft>
              <a:buSzPts val="1100"/>
              <a:buChar char="○"/>
              <a:defRPr/>
            </a:lvl5pPr>
            <a:lvl6pPr marL="3657509" lvl="5" indent="-397923">
              <a:spcBef>
                <a:spcPct val="0"/>
              </a:spcBef>
              <a:spcAft>
                <a:spcPct val="0"/>
              </a:spcAft>
              <a:buSzPts val="1100"/>
              <a:buChar char="■"/>
              <a:defRPr/>
            </a:lvl6pPr>
            <a:lvl7pPr marL="4267093" lvl="6" indent="-397923">
              <a:spcBef>
                <a:spcPct val="0"/>
              </a:spcBef>
              <a:spcAft>
                <a:spcPct val="0"/>
              </a:spcAft>
              <a:buSzPts val="1100"/>
              <a:buChar char="●"/>
              <a:defRPr/>
            </a:lvl7pPr>
            <a:lvl8pPr marL="4876678" lvl="7" indent="-397923">
              <a:spcBef>
                <a:spcPct val="0"/>
              </a:spcBef>
              <a:spcAft>
                <a:spcPct val="0"/>
              </a:spcAft>
              <a:buSzPts val="1100"/>
              <a:buChar char="○"/>
              <a:defRPr/>
            </a:lvl8pPr>
            <a:lvl9pPr marL="5486263" lvl="8" indent="-397923">
              <a:spcBef>
                <a:spcPct val="0"/>
              </a:spcBef>
              <a:spcAft>
                <a:spcPct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" name="Google Shape;55;p4"/>
          <p:cNvSpPr txBox="1">
            <a:spLocks noGrp="1"/>
          </p:cNvSpPr>
          <p:nvPr>
            <p:ph type="sldNum" idx="10"/>
          </p:nvPr>
        </p:nvSpPr>
        <p:spPr>
          <a:xfrm>
            <a:off x="11187113" y="6057900"/>
            <a:ext cx="731837" cy="525463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rmAutofit/>
          </a:bodyPr>
          <a:lstStyle>
            <a:lvl1pPr lvl="0">
              <a:buNone/>
              <a:defRPr>
                <a:latin typeface="Arial"/>
                <a:cs typeface="Arial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101D58F1-B12B-49C7-B279-BDEE503AD411}" type="slidenum">
              <a:rPr lang="ru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100138217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a16="http://schemas.microsoft.com/office/drawing/2014/main" xmlns="" id="{C1CBAD3C-584E-C718-0F58-BC429D2F0B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15945"/>
          <a:stretch>
            <a:fillRect/>
          </a:stretch>
        </p:blipFill>
        <p:spPr>
          <a:xfrm>
            <a:off x="282010" y="73759"/>
            <a:ext cx="1423519" cy="8064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8620" y="365125"/>
            <a:ext cx="94651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360512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945"/>
          <a:stretch>
            <a:fillRect/>
          </a:stretch>
        </p:blipFill>
        <p:spPr bwMode="auto">
          <a:xfrm>
            <a:off x="282575" y="73025"/>
            <a:ext cx="14224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889125" y="365125"/>
            <a:ext cx="94646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320477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7" r:id="rId2"/>
    <p:sldLayoutId id="2147483693" r:id="rId3"/>
    <p:sldLayoutId id="2147483694" r:id="rId4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7" Type="http://schemas.openxmlformats.org/officeDocument/2006/relationships/image" Target="../media/image12.png"/><Relationship Id="rId12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microsoft.com/office/2007/relationships/hdphoto" Target="../media/hdphoto4.wdp"/><Relationship Id="rId4" Type="http://schemas.openxmlformats.org/officeDocument/2006/relationships/image" Target="../media/image12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.xml"/><Relationship Id="rId11" Type="http://schemas.microsoft.com/office/2007/relationships/diagramDrawing" Target="../diagrams/drawing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image" Target="../media/image20.sv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11" Type="http://schemas.microsoft.com/office/2007/relationships/hdphoto" Target="../media/hdphoto4.wdp"/><Relationship Id="rId5" Type="http://schemas.microsoft.com/office/2007/relationships/hdphoto" Target="../media/hdphoto3.wdp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jpeg"/><Relationship Id="rId1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.png"/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12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microsoft.com/office/2007/relationships/hdphoto" Target="../media/hdphoto5.wdp"/><Relationship Id="rId10" Type="http://schemas.openxmlformats.org/officeDocument/2006/relationships/image" Target="../media/image31.jpeg"/><Relationship Id="rId4" Type="http://schemas.openxmlformats.org/officeDocument/2006/relationships/image" Target="../media/image26.jpeg"/><Relationship Id="rId9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microsoft.com/office/2007/relationships/hdphoto" Target="../media/hdphoto6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eg"/><Relationship Id="rId11" Type="http://schemas.openxmlformats.org/officeDocument/2006/relationships/image" Target="../media/image40.jpeg"/><Relationship Id="rId5" Type="http://schemas.openxmlformats.org/officeDocument/2006/relationships/image" Target="../media/image36.jpeg"/><Relationship Id="rId10" Type="http://schemas.openxmlformats.org/officeDocument/2006/relationships/image" Target="../media/image3.png"/><Relationship Id="rId4" Type="http://schemas.openxmlformats.org/officeDocument/2006/relationships/image" Target="../media/image35.jpe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45.jpeg"/><Relationship Id="rId7" Type="http://schemas.openxmlformats.org/officeDocument/2006/relationships/image" Target="../media/image4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jpeg"/><Relationship Id="rId5" Type="http://schemas.microsoft.com/office/2007/relationships/hdphoto" Target="../media/hdphoto7.wdp"/><Relationship Id="rId10" Type="http://schemas.openxmlformats.org/officeDocument/2006/relationships/image" Target="../media/image3.png"/><Relationship Id="rId4" Type="http://schemas.openxmlformats.org/officeDocument/2006/relationships/image" Target="../media/image46.jpe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52.jpeg"/><Relationship Id="rId18" Type="http://schemas.microsoft.com/office/2007/relationships/diagramDrawing" Target="../diagrams/drawing2.xml"/><Relationship Id="rId3" Type="http://schemas.openxmlformats.org/officeDocument/2006/relationships/image" Target="../media/image49.jpeg"/><Relationship Id="rId7" Type="http://schemas.openxmlformats.org/officeDocument/2006/relationships/diagramLayout" Target="../diagrams/layout2.xml"/><Relationship Id="rId12" Type="http://schemas.microsoft.com/office/2007/relationships/hdphoto" Target="../media/hdphoto10.wdp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50.jpeg"/><Relationship Id="rId15" Type="http://schemas.microsoft.com/office/2007/relationships/hdphoto" Target="../media/hdphoto11.wdp"/><Relationship Id="rId10" Type="http://schemas.openxmlformats.org/officeDocument/2006/relationships/image" Target="../media/image51.jpeg"/><Relationship Id="rId4" Type="http://schemas.microsoft.com/office/2007/relationships/hdphoto" Target="../media/hdphoto9.wdp"/><Relationship Id="rId9" Type="http://schemas.openxmlformats.org/officeDocument/2006/relationships/diagramColors" Target="../diagrams/colors2.xml"/><Relationship Id="rId1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6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jpeg"/><Relationship Id="rId11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11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7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image" Target="../media/image3.png"/><Relationship Id="rId18" Type="http://schemas.microsoft.com/office/2007/relationships/diagramDrawing" Target="../diagrams/drawing5.xml"/><Relationship Id="rId3" Type="http://schemas.openxmlformats.org/officeDocument/2006/relationships/image" Target="../media/image76.jpeg"/><Relationship Id="rId7" Type="http://schemas.openxmlformats.org/officeDocument/2006/relationships/diagramColors" Target="../diagrams/colors5.xml"/><Relationship Id="rId12" Type="http://schemas.microsoft.com/office/2007/relationships/hdphoto" Target="../media/hdphoto15.wdp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0.jpe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78.jpeg"/><Relationship Id="rId5" Type="http://schemas.openxmlformats.org/officeDocument/2006/relationships/diagramLayout" Target="../diagrams/layout5.xml"/><Relationship Id="rId15" Type="http://schemas.microsoft.com/office/2007/relationships/hdphoto" Target="../media/hdphoto16.wdp"/><Relationship Id="rId10" Type="http://schemas.microsoft.com/office/2007/relationships/hdphoto" Target="../media/hdphoto14.wdp"/><Relationship Id="rId4" Type="http://schemas.openxmlformats.org/officeDocument/2006/relationships/diagramData" Target="../diagrams/data5.xml"/><Relationship Id="rId14" Type="http://schemas.openxmlformats.org/officeDocument/2006/relationships/image" Target="../media/image7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10" Type="http://schemas.openxmlformats.org/officeDocument/2006/relationships/image" Target="../media/image86.jpeg"/><Relationship Id="rId4" Type="http://schemas.openxmlformats.org/officeDocument/2006/relationships/image" Target="../media/image82.jpeg"/><Relationship Id="rId9" Type="http://schemas.openxmlformats.org/officeDocument/2006/relationships/image" Target="../media/image8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a16="http://schemas.microsoft.com/office/drawing/2014/main" xmlns="" id="{F167BCEE-1D4B-128A-A4E2-6CF69A180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32652"/>
            <a:ext cx="7704053" cy="39584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3600" dirty="0">
              <a:latin typeface="Bahnschrift Light SemiCondensed" pitchFamily="34" charset="0"/>
            </a:endParaRPr>
          </a:p>
        </p:txBody>
      </p:sp>
      <p:sp>
        <p:nvSpPr>
          <p:cNvPr id="5" name="Google Shape;128;p13"/>
          <p:cNvSpPr txBox="1"/>
          <p:nvPr/>
        </p:nvSpPr>
        <p:spPr>
          <a:xfrm>
            <a:off x="589144" y="4292124"/>
            <a:ext cx="11881320" cy="2157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800" b="1" dirty="0" err="1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Ратникова</a:t>
            </a:r>
            <a:r>
              <a:rPr lang="ru-RU" sz="2800" b="1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 Виктория Викторовна</a:t>
            </a:r>
            <a:r>
              <a:rPr lang="ru-RU" sz="2800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, руководитель Центра социальной и трудовой реабилитации – заместитель директора СПб ГБСУСО «ДДИ №1»,</a:t>
            </a:r>
          </a:p>
          <a:p>
            <a:r>
              <a:rPr lang="ru-RU" sz="2800" b="1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Падалка Людмила Карловна</a:t>
            </a:r>
            <a:r>
              <a:rPr lang="ru-RU" sz="2800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, заместитель директора по социальным вопросам </a:t>
            </a:r>
            <a:r>
              <a:rPr lang="ru-RU" sz="2800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СПб ГБСУСО «ДДИ №1</a:t>
            </a:r>
            <a:r>
              <a:rPr lang="ru-RU" sz="2800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»</a:t>
            </a:r>
            <a:endParaRPr lang="ru-RU" sz="2800" dirty="0" smtClean="0">
              <a:solidFill>
                <a:srgbClr val="263446"/>
              </a:solidFill>
              <a:latin typeface="Bahnschrift Light SemiCondensed" pitchFamily="34" charset="0"/>
              <a:ea typeface="Arial Unicode MS" pitchFamily="34" charset="-128"/>
              <a:cs typeface="Arial Unicode MS" pitchFamily="34" charset="-128"/>
              <a:sym typeface="Calibri"/>
            </a:endParaRPr>
          </a:p>
        </p:txBody>
      </p:sp>
      <p:pic>
        <p:nvPicPr>
          <p:cNvPr id="7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Пользователь\Documents\VVV\23. ВСЕ ФОТО  ДДИ\Фасад ДДИ 1\IMG_59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5244" t="17493" r="2896" b="19296"/>
          <a:stretch>
            <a:fillRect/>
          </a:stretch>
        </p:blipFill>
        <p:spPr bwMode="auto">
          <a:xfrm>
            <a:off x="6779172" y="1056290"/>
            <a:ext cx="4974678" cy="26695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пользователь\Downloads\IMG-20230316-WA0000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32AFD6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775" b="97546" l="2520" r="100000">
                        <a14:foregroundMark x1="18966" y1="20358" x2="18966" y2="20358"/>
                        <a14:foregroundMark x1="22082" y1="14920" x2="22082" y2="14920"/>
                        <a14:foregroundMark x1="29045" y1="18833" x2="29045" y2="18833"/>
                        <a14:foregroundMark x1="37666" y1="14920" x2="37666" y2="14920"/>
                        <a14:foregroundMark x1="40782" y1="7891" x2="40782" y2="7891"/>
                        <a14:foregroundMark x1="10345" y1="43767" x2="10345" y2="43767"/>
                        <a14:foregroundMark x1="12666" y1="33621" x2="12666" y2="33621"/>
                        <a14:foregroundMark x1="21286" y1="79642" x2="21286" y2="79642"/>
                        <a14:foregroundMark x1="25199" y1="71088" x2="25199" y2="71088"/>
                        <a14:foregroundMark x1="19695" y1="71088" x2="19695" y2="71088"/>
                        <a14:foregroundMark x1="15053" y1="71088" x2="15053" y2="71088"/>
                        <a14:foregroundMark x1="39191" y1="72613" x2="39191" y2="72613"/>
                        <a14:foregroundMark x1="39987" y1="88992" x2="39987" y2="88992"/>
                        <a14:foregroundMark x1="79775" y1="21950" x2="79775" y2="21950"/>
                        <a14:foregroundMark x1="84416" y1="8687" x2="84416" y2="8687"/>
                        <a14:foregroundMark x1="91446" y1="39125" x2="91446" y2="39125"/>
                        <a14:foregroundMark x1="82891" y1="35212" x2="82891" y2="35212"/>
                        <a14:foregroundMark x1="69629" y1="36737" x2="69629" y2="36737"/>
                        <a14:foregroundMark x1="89125" y1="50796" x2="89125" y2="50796"/>
                        <a14:foregroundMark x1="86737" y1="60146" x2="86737" y2="60146"/>
                        <a14:foregroundMark x1="70424" y1="70292" x2="70424" y2="70292"/>
                        <a14:foregroundMark x1="89920" y1="90584" x2="89920" y2="90584"/>
                        <a14:foregroundMark x1="90650" y1="82759" x2="90650" y2="82759"/>
                        <a14:foregroundMark x1="81300" y1="88196" x2="81300" y2="88196"/>
                        <a14:foregroundMark x1="65716" y1="91313" x2="65716" y2="91313"/>
                        <a14:foregroundMark x1="56366" y1="76525" x2="56366" y2="76525"/>
                        <a14:foregroundMark x1="50133" y1="85875" x2="50133" y2="85875"/>
                        <a14:foregroundMark x1="50133" y1="62467" x2="50133" y2="62467"/>
                        <a14:foregroundMark x1="39191" y1="53117" x2="39191" y2="53117"/>
                        <a14:foregroundMark x1="47812" y1="50796" x2="47812" y2="50796"/>
                        <a14:foregroundMark x1="46220" y1="24271" x2="46220" y2="24271"/>
                        <a14:foregroundMark x1="32162" y1="35212" x2="32162" y2="35212"/>
                        <a14:foregroundMark x1="25928" y1="48475" x2="25928" y2="48475"/>
                        <a14:foregroundMark x1="29045" y1="57029" x2="29045" y2="57029"/>
                        <a14:foregroundMark x1="32958" y1="64058" x2="32958" y2="64058"/>
                        <a14:foregroundMark x1="15849" y1="58554" x2="15849" y2="58554"/>
                        <a14:foregroundMark x1="10345" y1="50796" x2="10345" y2="50796"/>
                        <a14:foregroundMark x1="8820" y1="56233" x2="8820" y2="56233"/>
                        <a14:foregroundMark x1="11141" y1="63263" x2="11141" y2="63263"/>
                        <a14:foregroundMark x1="22812" y1="60146" x2="22812" y2="60146"/>
                        <a14:foregroundMark x1="35279" y1="81167" x2="35279" y2="81167"/>
                        <a14:foregroundMark x1="43103" y1="79642" x2="43103" y2="79642"/>
                        <a14:foregroundMark x1="64191" y1="26592" x2="64191" y2="26592"/>
                        <a14:foregroundMark x1="57891" y1="30504" x2="57891" y2="30504"/>
                        <a14:foregroundMark x1="58687" y1="15716" x2="58687" y2="15716"/>
                        <a14:foregroundMark x1="53249" y1="19629" x2="53249" y2="19629"/>
                        <a14:foregroundMark x1="49337" y1="13395" x2="49337" y2="13395"/>
                        <a14:foregroundMark x1="50928" y1="7891" x2="50928" y2="7891"/>
                        <a14:foregroundMark x1="55570" y1="7891" x2="55570" y2="7891"/>
                        <a14:foregroundMark x1="64191" y1="11008" x2="64191" y2="11008"/>
                        <a14:foregroundMark x1="25928" y1="8687" x2="25928" y2="8687"/>
                        <a14:foregroundMark x1="54045" y1="89788" x2="54045" y2="89788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saturation sat="3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961792" y="5708750"/>
            <a:ext cx="1094069" cy="10940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455025"/>
            <a:ext cx="7376976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  <a:t>Реализация 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  <a:t>социальной технологии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  <a:t/>
            </a:r>
            <a:b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</a:b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  <a:t>«От детства к взрослой жизни»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Picture 2" descr="C:\Users\Пользователь\Desktop\ппппп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27" r="85152" b="50000"/>
          <a:stretch>
            <a:fillRect/>
          </a:stretch>
        </p:blipFill>
        <p:spPr bwMode="auto">
          <a:xfrm>
            <a:off x="0" y="0"/>
            <a:ext cx="1310103" cy="775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21918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3451" y="4534994"/>
            <a:ext cx="11199286" cy="2038599"/>
          </a:xfrm>
          <a:prstGeom prst="rect">
            <a:avLst/>
          </a:prstGeom>
          <a:solidFill>
            <a:srgbClr val="A3E7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cxnSp>
        <p:nvCxnSpPr>
          <p:cNvPr id="79" name="Google Shape;79;p12"/>
          <p:cNvCxnSpPr/>
          <p:nvPr/>
        </p:nvCxnSpPr>
        <p:spPr>
          <a:xfrm flipH="1">
            <a:off x="6189768" y="4534994"/>
            <a:ext cx="0" cy="2038599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0" name="Google Shape;80;p12"/>
          <p:cNvSpPr txBox="1"/>
          <p:nvPr/>
        </p:nvSpPr>
        <p:spPr>
          <a:xfrm>
            <a:off x="427660" y="145170"/>
            <a:ext cx="115242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История развития</a:t>
            </a:r>
            <a:endParaRPr lang="ru-RU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endParaRPr>
          </a:p>
        </p:txBody>
      </p:sp>
      <p:sp>
        <p:nvSpPr>
          <p:cNvPr id="83" name="Google Shape;83;p12"/>
          <p:cNvSpPr txBox="1"/>
          <p:nvPr/>
        </p:nvSpPr>
        <p:spPr>
          <a:xfrm>
            <a:off x="933451" y="4577193"/>
            <a:ext cx="4981056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08476" lvl="1" indent="-228577" algn="just">
              <a:buSzPts val="2499"/>
              <a:buFont typeface="Wingdings" pitchFamily="2" charset="2"/>
              <a:buChar char="Ø"/>
            </a:pPr>
            <a:r>
              <a:rPr lang="ru-RU">
                <a:latin typeface="Bahnschrift Light SemiCondensed" pitchFamily="34" charset="0"/>
              </a:rPr>
              <a:t>1995 г. </a:t>
            </a:r>
            <a:r>
              <a:rPr lang="ru-RU" smtClean="0">
                <a:latin typeface="Bahnschrift Light SemiCondensed" pitchFamily="34" charset="0"/>
              </a:rPr>
              <a:t>– открытие  </a:t>
            </a:r>
            <a:r>
              <a:rPr lang="ru-RU">
                <a:latin typeface="Bahnschrift Light SemiCondensed" pitchFamily="34" charset="0"/>
              </a:rPr>
              <a:t>4 о</a:t>
            </a:r>
            <a:r>
              <a:rPr lang="ru-RU" err="1" smtClean="0">
                <a:latin typeface="Bahnschrift Light SemiCondensed" pitchFamily="34" charset="0"/>
              </a:rPr>
              <a:t>тделениий </a:t>
            </a:r>
            <a:r>
              <a:rPr lang="ru-RU">
                <a:latin typeface="Bahnschrift Light SemiCondensed" pitchFamily="34" charset="0"/>
              </a:rPr>
              <a:t>милосердия;</a:t>
            </a:r>
          </a:p>
          <a:p>
            <a:pPr marL="408476" lvl="1" indent="-228577" algn="just">
              <a:buSzPts val="2499"/>
              <a:buFont typeface="Wingdings" pitchFamily="2" charset="2"/>
              <a:buChar char="Ø"/>
            </a:pPr>
            <a:r>
              <a:rPr lang="ru-RU">
                <a:latin typeface="Bahnschrift Light SemiCondensed" pitchFamily="34" charset="0"/>
              </a:rPr>
              <a:t>2005 г. –  внедрение </a:t>
            </a:r>
            <a:r>
              <a:rPr lang="ru-RU" smtClean="0">
                <a:latin typeface="Bahnschrift Light SemiCondensed" pitchFamily="34" charset="0"/>
              </a:rPr>
              <a:t>физиотерапевтических </a:t>
            </a:r>
            <a:r>
              <a:rPr lang="ru-RU">
                <a:latin typeface="Bahnschrift Light SemiCondensed" pitchFamily="34" charset="0"/>
              </a:rPr>
              <a:t>технологий;</a:t>
            </a:r>
          </a:p>
          <a:p>
            <a:pPr marL="408476" lvl="1" indent="-228577" algn="just">
              <a:buSzPts val="2499"/>
              <a:buFont typeface="Wingdings" pitchFamily="2" charset="2"/>
              <a:buChar char="Ø"/>
            </a:pPr>
            <a:r>
              <a:rPr lang="ru-RU">
                <a:latin typeface="Bahnschrift Light SemiCondensed" pitchFamily="34" charset="0"/>
              </a:rPr>
              <a:t> 2005 г. </a:t>
            </a:r>
            <a:r>
              <a:rPr lang="ru-RU" smtClean="0">
                <a:latin typeface="Bahnschrift Light SemiCondensed" pitchFamily="34" charset="0"/>
              </a:rPr>
              <a:t>–создание отдела </a:t>
            </a:r>
            <a:r>
              <a:rPr lang="ru-RU">
                <a:latin typeface="Bahnschrift Light SemiCondensed" pitchFamily="34" charset="0"/>
              </a:rPr>
              <a:t>социальной помощи;</a:t>
            </a:r>
          </a:p>
          <a:p>
            <a:pPr marL="408476" lvl="1" indent="-228577" algn="just">
              <a:buSzPts val="2499"/>
              <a:buFont typeface="Wingdings" pitchFamily="2" charset="2"/>
              <a:buChar char="Ø"/>
            </a:pPr>
            <a:r>
              <a:rPr lang="ru-RU">
                <a:latin typeface="Bahnschrift Light SemiCondensed" pitchFamily="34" charset="0"/>
              </a:rPr>
              <a:t>2006 г. </a:t>
            </a:r>
            <a:r>
              <a:rPr lang="ru-RU" smtClean="0">
                <a:latin typeface="Bahnschrift Light SemiCondensed" pitchFamily="34" charset="0"/>
              </a:rPr>
              <a:t>– присвоение статуса </a:t>
            </a:r>
          </a:p>
          <a:p>
            <a:pPr marL="179899" lvl="1" algn="just">
              <a:buSzPts val="2499"/>
            </a:pPr>
            <a:r>
              <a:rPr lang="ru-RU" smtClean="0">
                <a:latin typeface="Bahnschrift Light SemiCondensed" pitchFamily="34" charset="0"/>
              </a:rPr>
              <a:t>Опорно-экспериментального учреждения </a:t>
            </a:r>
            <a:r>
              <a:rPr lang="ru-RU">
                <a:latin typeface="Bahnschrift Light SemiCondensed" pitchFamily="34" charset="0"/>
              </a:rPr>
              <a:t>Министерства труда и социальной защиты РФ;</a:t>
            </a:r>
            <a:endParaRPr>
              <a:latin typeface="Bahnschrift Light SemiCondensed" pitchFamily="34" charset="0"/>
            </a:endParaRPr>
          </a:p>
        </p:txBody>
      </p:sp>
      <p:sp>
        <p:nvSpPr>
          <p:cNvPr id="85" name="Google Shape;85;p12"/>
          <p:cNvSpPr txBox="1"/>
          <p:nvPr/>
        </p:nvSpPr>
        <p:spPr>
          <a:xfrm>
            <a:off x="6189950" y="4577193"/>
            <a:ext cx="5833857" cy="21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08476" indent="-228577" algn="just">
              <a:buSzPts val="2499"/>
              <a:buFont typeface="Wingdings" pitchFamily="2" charset="2"/>
              <a:buChar char="Ø"/>
            </a:pPr>
            <a:r>
              <a:rPr lang="ru-RU" smtClean="0">
                <a:latin typeface="Bahnschrift Light SemiCondensed" pitchFamily="34" charset="0"/>
              </a:rPr>
              <a:t>2006 г. – построен социальный дом (тренировочные квартиры); </a:t>
            </a:r>
          </a:p>
          <a:p>
            <a:pPr marL="408476" lvl="1" indent="-228577" algn="just">
              <a:buSzPts val="2499"/>
              <a:buFont typeface="Wingdings" pitchFamily="2" charset="2"/>
              <a:buChar char="Ø"/>
            </a:pPr>
            <a:r>
              <a:rPr lang="ru-RU" smtClean="0">
                <a:latin typeface="Bahnschrift Light SemiCondensed" pitchFamily="34" charset="0"/>
              </a:rPr>
              <a:t>2007 </a:t>
            </a:r>
            <a:r>
              <a:rPr lang="ru-RU">
                <a:latin typeface="Bahnschrift Light SemiCondensed" pitchFamily="34" charset="0"/>
              </a:rPr>
              <a:t>г. </a:t>
            </a:r>
            <a:r>
              <a:rPr lang="ru-RU" smtClean="0">
                <a:latin typeface="Bahnschrift Light SemiCondensed" pitchFamily="34" charset="0"/>
              </a:rPr>
              <a:t>– построен </a:t>
            </a:r>
            <a:r>
              <a:rPr lang="ru-RU">
                <a:latin typeface="Bahnschrift Light SemiCondensed" pitchFamily="34" charset="0"/>
              </a:rPr>
              <a:t>Центр социальной и трудовой реабилитации;</a:t>
            </a:r>
          </a:p>
          <a:p>
            <a:pPr marL="408476" lvl="1" indent="-228577" algn="just">
              <a:buSzPts val="2499"/>
              <a:buFont typeface="Wingdings" pitchFamily="2" charset="2"/>
              <a:buChar char="Ø"/>
            </a:pPr>
            <a:r>
              <a:rPr lang="ru-RU">
                <a:latin typeface="Bahnschrift Light SemiCondensed" pitchFamily="34" charset="0"/>
              </a:rPr>
              <a:t>2008 г. – Лицензирование медицинской деятельности; </a:t>
            </a:r>
          </a:p>
          <a:p>
            <a:pPr marL="408476" lvl="1" indent="-228577" algn="just">
              <a:buSzPts val="2499"/>
              <a:buFont typeface="Wingdings" pitchFamily="2" charset="2"/>
              <a:buChar char="Ø"/>
            </a:pPr>
            <a:r>
              <a:rPr lang="ru-RU">
                <a:latin typeface="Bahnschrift Light SemiCondensed" pitchFamily="34" charset="0"/>
              </a:rPr>
              <a:t>2014 г. – Лицензирование образовательной деятельности,</a:t>
            </a:r>
          </a:p>
          <a:p>
            <a:pPr marL="408476" lvl="1" indent="-228577" algn="just">
              <a:buSzPts val="2499"/>
              <a:buFont typeface="Wingdings" pitchFamily="2" charset="2"/>
              <a:buChar char="Ø"/>
            </a:pPr>
            <a:r>
              <a:rPr lang="ru-RU">
                <a:latin typeface="Bahnschrift Light SemiCondensed" pitchFamily="34" charset="0"/>
              </a:rPr>
              <a:t>2019 г. – </a:t>
            </a:r>
            <a:r>
              <a:rPr lang="ru-RU" smtClean="0">
                <a:latin typeface="Bahnschrift Light SemiCondensed" pitchFamily="34" charset="0"/>
              </a:rPr>
              <a:t>создание организационно-методического отдела</a:t>
            </a:r>
          </a:p>
          <a:p>
            <a:pPr marL="359797" lvl="1" indent="-179898">
              <a:buSzPts val="2499"/>
              <a:buFont typeface="Arial"/>
              <a:buChar char="•"/>
            </a:pPr>
            <a:endParaRPr sz="1300">
              <a:latin typeface="Bahnschrift Light SemiCondensed" pitchFamily="34" charset="0"/>
            </a:endParaRPr>
          </a:p>
        </p:txBody>
      </p:sp>
      <p:sp>
        <p:nvSpPr>
          <p:cNvPr id="84" name="Google Shape;84;p12"/>
          <p:cNvSpPr txBox="1"/>
          <p:nvPr/>
        </p:nvSpPr>
        <p:spPr>
          <a:xfrm>
            <a:off x="933451" y="3172662"/>
            <a:ext cx="4608024" cy="153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Bahnschrift Light SemiCondensed" pitchFamily="34" charset="0"/>
              </a:rPr>
              <a:t>1974 г.</a:t>
            </a:r>
          </a:p>
          <a:p>
            <a:pPr algn="ctr"/>
            <a:r>
              <a:rPr lang="ru-RU" sz="2000" b="1">
                <a:solidFill>
                  <a:srgbClr val="002060"/>
                </a:solidFill>
                <a:latin typeface="Bahnschrift Light SemiCondensed" pitchFamily="34" charset="0"/>
              </a:rPr>
              <a:t>Количество воспитанников – </a:t>
            </a:r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410 </a:t>
            </a:r>
            <a:r>
              <a:rPr lang="ru-RU" sz="2000" b="1">
                <a:solidFill>
                  <a:srgbClr val="002060"/>
                </a:solidFill>
                <a:latin typeface="Bahnschrift Light SemiCondensed" pitchFamily="34" charset="0"/>
              </a:rPr>
              <a:t>чел</a:t>
            </a:r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.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Площадь помещения  – 16 </a:t>
            </a:r>
            <a:r>
              <a:rPr lang="ru-RU" sz="2000" b="1">
                <a:solidFill>
                  <a:srgbClr val="002060"/>
                </a:solidFill>
                <a:latin typeface="Bahnschrift Light SemiCondensed" pitchFamily="34" charset="0"/>
              </a:rPr>
              <a:t>000 </a:t>
            </a:r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 м².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Площадь территории – 5 га.</a:t>
            </a:r>
            <a:endParaRPr lang="ru-RU" sz="2000" b="1">
              <a:solidFill>
                <a:srgbClr val="002060"/>
              </a:solidFill>
              <a:latin typeface="Bahnschrift Light SemiCondensed" pitchFamily="34" charset="0"/>
            </a:endParaRPr>
          </a:p>
          <a:p>
            <a:pPr algn="ctr"/>
            <a:endParaRPr lang="ru-RU" sz="2000" b="1" smtClean="0">
              <a:solidFill>
                <a:srgbClr val="002060"/>
              </a:solidFill>
            </a:endParaRPr>
          </a:p>
        </p:txBody>
      </p:sp>
      <p:sp>
        <p:nvSpPr>
          <p:cNvPr id="86" name="Google Shape;86;p12"/>
          <p:cNvSpPr txBox="1"/>
          <p:nvPr/>
        </p:nvSpPr>
        <p:spPr>
          <a:xfrm>
            <a:off x="7265007" y="3146296"/>
            <a:ext cx="4272033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Bahnschrift Light SemiCondensed" pitchFamily="34" charset="0"/>
              </a:rPr>
              <a:t>2023 г.</a:t>
            </a:r>
          </a:p>
          <a:p>
            <a:pPr algn="ctr"/>
            <a:r>
              <a:rPr lang="ru-RU" sz="2000" b="1">
                <a:solidFill>
                  <a:srgbClr val="002060"/>
                </a:solidFill>
                <a:latin typeface="Bahnschrift Light SemiCondensed" pitchFamily="34" charset="0"/>
              </a:rPr>
              <a:t>Количество воспитанников – 301 чел.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Площадь </a:t>
            </a:r>
            <a:r>
              <a:rPr lang="ru-RU" sz="2000" b="1">
                <a:solidFill>
                  <a:srgbClr val="002060"/>
                </a:solidFill>
                <a:latin typeface="Bahnschrift Light SemiCondensed" pitchFamily="34" charset="0"/>
              </a:rPr>
              <a:t>помещения – </a:t>
            </a:r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35 </a:t>
            </a:r>
            <a:r>
              <a:rPr lang="ru-RU" sz="2000" b="1">
                <a:solidFill>
                  <a:srgbClr val="002060"/>
                </a:solidFill>
                <a:latin typeface="Bahnschrift Light SemiCondensed" pitchFamily="34" charset="0"/>
              </a:rPr>
              <a:t>000  </a:t>
            </a:r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м².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Площадь </a:t>
            </a:r>
            <a:r>
              <a:rPr lang="ru-RU" sz="2000" b="1">
                <a:solidFill>
                  <a:srgbClr val="002060"/>
                </a:solidFill>
                <a:latin typeface="Bahnschrift Light SemiCondensed" pitchFamily="34" charset="0"/>
              </a:rPr>
              <a:t>территории– </a:t>
            </a:r>
            <a:r>
              <a:rPr lang="ru-RU" sz="2000" b="1" smtClean="0">
                <a:solidFill>
                  <a:srgbClr val="002060"/>
                </a:solidFill>
                <a:latin typeface="Bahnschrift Light SemiCondensed" pitchFamily="34" charset="0"/>
              </a:rPr>
              <a:t>15 га.</a:t>
            </a:r>
            <a:endParaRPr lang="ru-RU" sz="2000" b="1">
              <a:solidFill>
                <a:srgbClr val="002060"/>
              </a:solidFill>
              <a:latin typeface="Bahnschrift Light SemiCondensed" pitchFamily="34" charset="0"/>
            </a:endParaRPr>
          </a:p>
          <a:p>
            <a:pPr algn="ctr"/>
            <a:endParaRPr lang="ru-RU" sz="1600" b="1">
              <a:solidFill>
                <a:srgbClr val="002060"/>
              </a:solidFill>
            </a:endParaRPr>
          </a:p>
        </p:txBody>
      </p:sp>
      <p:pic>
        <p:nvPicPr>
          <p:cNvPr id="32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76937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Пользователь\Desktop\ппппп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27" r="85152" b="50000"/>
          <a:stretch>
            <a:fillRect/>
          </a:stretch>
        </p:blipFill>
        <p:spPr bwMode="auto">
          <a:xfrm>
            <a:off x="5448813" y="3440602"/>
            <a:ext cx="1481908" cy="8481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HP-Zavutka\Desktop\KK9d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Пользователь\Desktop\Презентация 14.09\фото\IMG_598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892" b="21971"/>
          <a:stretch>
            <a:fillRect/>
          </a:stretch>
        </p:blipFill>
        <p:spPr bwMode="auto">
          <a:xfrm>
            <a:off x="6251171" y="955634"/>
            <a:ext cx="5674129" cy="20789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B6B709A52DC0-1"/>
          <p:cNvPicPr>
            <a:picLocks noChangeAspect="1" noChangeArrowheads="1"/>
          </p:cNvPicPr>
          <p:nvPr/>
        </p:nvPicPr>
        <p:blipFill>
          <a:blip r:embed="rId7" cstate="print"/>
          <a:srcRect t="18616" b="14662"/>
          <a:stretch>
            <a:fillRect/>
          </a:stretch>
        </p:blipFill>
        <p:spPr bwMode="auto">
          <a:xfrm>
            <a:off x="933452" y="955634"/>
            <a:ext cx="5116988" cy="2078921"/>
          </a:xfrm>
          <a:prstGeom prst="rect">
            <a:avLst/>
          </a:prstGeom>
          <a:noFill/>
          <a:ln w="28575" cmpd="thickThin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45515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2556" y="4008307"/>
            <a:ext cx="2057400" cy="368505"/>
            <a:chOff x="0" y="0"/>
            <a:chExt cx="812800" cy="1455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45582"/>
            </a:xfrm>
            <a:custGeom>
              <a:avLst/>
              <a:gdLst/>
              <a:ahLst/>
              <a:cxnLst/>
              <a:rect l="l" t="t" r="r" b="b"/>
              <a:pathLst>
                <a:path w="812800" h="145582">
                  <a:moveTo>
                    <a:pt x="0" y="0"/>
                  </a:moveTo>
                  <a:lnTo>
                    <a:pt x="812800" y="0"/>
                  </a:lnTo>
                  <a:lnTo>
                    <a:pt x="812800" y="145582"/>
                  </a:lnTo>
                  <a:lnTo>
                    <a:pt x="0" y="145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1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370247" y="2484937"/>
            <a:ext cx="14446261" cy="341457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418437" y="3645842"/>
            <a:ext cx="3380226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200" dirty="0">
                <a:latin typeface="Bahnschrift Light SemiCondensed" pitchFamily="34" charset="0"/>
              </a:rPr>
              <a:t>О</a:t>
            </a:r>
            <a:r>
              <a:rPr lang="ru-RU" sz="2200" dirty="0" smtClean="0">
                <a:latin typeface="Bahnschrift Light SemiCondensed" pitchFamily="34" charset="0"/>
              </a:rPr>
              <a:t>рганизация </a:t>
            </a:r>
            <a:r>
              <a:rPr lang="ru-RU" sz="2200" dirty="0">
                <a:latin typeface="Bahnschrift Light SemiCondensed" pitchFamily="34" charset="0"/>
              </a:rPr>
              <a:t>эффективной системы работы по подготовке к максимально возможной интеграции в общество инвалидов с нарушениями </a:t>
            </a:r>
            <a:r>
              <a:rPr lang="ru-RU" sz="2200" dirty="0" smtClean="0">
                <a:latin typeface="Bahnschrift Light SemiCondensed" pitchFamily="34" charset="0"/>
              </a:rPr>
              <a:t>интеллекта</a:t>
            </a:r>
            <a:endParaRPr lang="ru-RU" sz="2200" dirty="0">
              <a:latin typeface="Bahnschrift Light SemiCondensed" pitchFamily="34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020050" y="2974277"/>
            <a:ext cx="3848100" cy="3195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66"/>
              </a:lnSpc>
            </a:pPr>
            <a:r>
              <a:rPr lang="ru-RU" sz="2400" smtClean="0">
                <a:latin typeface="Bahnschrift Light SemiCondensed" pitchFamily="34" charset="0"/>
              </a:rPr>
              <a:t>7 </a:t>
            </a:r>
            <a:r>
              <a:rPr lang="ru-RU" sz="2400">
                <a:latin typeface="Bahnschrift Light SemiCondensed" pitchFamily="34" charset="0"/>
              </a:rPr>
              <a:t>отделений: </a:t>
            </a:r>
            <a:endParaRPr lang="ru-RU" sz="2400" smtClean="0">
              <a:latin typeface="Bahnschrift Light SemiCondensed" pitchFamily="34" charset="0"/>
            </a:endParaRPr>
          </a:p>
          <a:p>
            <a:pPr algn="ctr">
              <a:lnSpc>
                <a:spcPts val="1866"/>
              </a:lnSpc>
            </a:pPr>
            <a:endParaRPr lang="ru-RU" sz="2400">
              <a:latin typeface="Bahnschrift Light SemiCondensed" pitchFamily="34" charset="0"/>
            </a:endParaRPr>
          </a:p>
          <a:p>
            <a:pPr marL="342900" indent="-165100" algn="just">
              <a:buFont typeface="Arial" panose="020B0604020202020204" pitchFamily="34" charset="0"/>
              <a:buChar char="•"/>
            </a:pPr>
            <a:r>
              <a:rPr lang="ru-RU" sz="2200">
                <a:latin typeface="Bahnschrift Light SemiCondensed" pitchFamily="34" charset="0"/>
              </a:rPr>
              <a:t>2 отделения психолого-педагогической </a:t>
            </a:r>
            <a:r>
              <a:rPr lang="ru-RU" sz="2200" smtClean="0">
                <a:latin typeface="Bahnschrift Light SemiCondensed" pitchFamily="34" charset="0"/>
              </a:rPr>
              <a:t>помощи; </a:t>
            </a:r>
            <a:endParaRPr lang="ru-RU" sz="2200">
              <a:latin typeface="Bahnschrift Light SemiCondensed" pitchFamily="34" charset="0"/>
            </a:endParaRPr>
          </a:p>
          <a:p>
            <a:pPr marL="342900" indent="-165100" algn="just">
              <a:buFont typeface="Arial" panose="020B0604020202020204" pitchFamily="34" charset="0"/>
              <a:buChar char="•"/>
            </a:pPr>
            <a:r>
              <a:rPr lang="ru-RU" sz="2200">
                <a:latin typeface="Bahnschrift Light SemiCondensed" pitchFamily="34" charset="0"/>
              </a:rPr>
              <a:t>4 отделения милосердия для детей с тяжелыми и </a:t>
            </a:r>
            <a:r>
              <a:rPr lang="ru-RU" sz="2200" smtClean="0">
                <a:latin typeface="Bahnschrift Light SemiCondensed" pitchFamily="34" charset="0"/>
              </a:rPr>
              <a:t>множественными </a:t>
            </a:r>
            <a:r>
              <a:rPr lang="ru-RU" sz="2200">
                <a:latin typeface="Bahnschrift Light SemiCondensed" pitchFamily="34" charset="0"/>
              </a:rPr>
              <a:t>нарушениями </a:t>
            </a:r>
            <a:r>
              <a:rPr lang="ru-RU" sz="2200" smtClean="0">
                <a:latin typeface="Bahnschrift Light SemiCondensed" pitchFamily="34" charset="0"/>
              </a:rPr>
              <a:t>развития; </a:t>
            </a:r>
            <a:endParaRPr lang="ru-RU" sz="2200">
              <a:latin typeface="Bahnschrift Light SemiCondensed" pitchFamily="34" charset="0"/>
            </a:endParaRPr>
          </a:p>
          <a:p>
            <a:pPr marL="342900" indent="-165100" algn="just">
              <a:buFont typeface="Arial" panose="020B0604020202020204" pitchFamily="34" charset="0"/>
              <a:buChar char="•"/>
            </a:pPr>
            <a:r>
              <a:rPr lang="ru-RU" sz="2200">
                <a:latin typeface="Bahnschrift Light SemiCondensed" pitchFamily="34" charset="0"/>
              </a:rPr>
              <a:t>Центр социальной и трудовой </a:t>
            </a:r>
            <a:r>
              <a:rPr lang="ru-RU" sz="2200" smtClean="0">
                <a:latin typeface="Bahnschrift Light SemiCondensed" pitchFamily="34" charset="0"/>
              </a:rPr>
              <a:t>реабилитации</a:t>
            </a:r>
            <a:endParaRPr lang="ru-RU" sz="2200">
              <a:latin typeface="Bahnschrift Light SemiCondensed" pitchFamily="34" charset="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051016" y="3510760"/>
            <a:ext cx="3771899" cy="2369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165100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Bahnschrift Light SemiCondensed" pitchFamily="34" charset="0"/>
              </a:rPr>
              <a:t>дети-инвалиды с </a:t>
            </a:r>
            <a:r>
              <a:rPr lang="ru-RU" sz="2200" dirty="0">
                <a:latin typeface="Bahnschrift Light SemiCondensed" pitchFamily="34" charset="0"/>
              </a:rPr>
              <a:t>интеллектуальными нарушениями </a:t>
            </a:r>
            <a:r>
              <a:rPr lang="ru-RU" sz="2200" dirty="0" smtClean="0">
                <a:latin typeface="Bahnschrift Light SemiCondensed" pitchFamily="34" charset="0"/>
              </a:rPr>
              <a:t>– 201 человек;</a:t>
            </a:r>
          </a:p>
          <a:p>
            <a:pPr marL="342900" indent="-165100">
              <a:buFont typeface="Arial" panose="020B0604020202020204" pitchFamily="34" charset="0"/>
              <a:buChar char="•"/>
            </a:pPr>
            <a:r>
              <a:rPr lang="ru-RU" sz="2200" dirty="0">
                <a:latin typeface="Bahnschrift Light SemiCondensed" pitchFamily="34" charset="0"/>
              </a:rPr>
              <a:t>инвалиды трудоспособного возраста с интеллектуальными </a:t>
            </a:r>
            <a:r>
              <a:rPr lang="ru-RU" sz="2200" dirty="0" smtClean="0">
                <a:latin typeface="Bahnschrift Light SemiCondensed" pitchFamily="34" charset="0"/>
              </a:rPr>
              <a:t>нарушениями – 100 человек </a:t>
            </a:r>
            <a:endParaRPr lang="ru-RU" sz="2200" dirty="0">
              <a:latin typeface="Bahnschrift Light SemiCondensed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2436072"/>
            <a:ext cx="12110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       </a:t>
            </a:r>
            <a:r>
              <a:rPr lang="ru-RU" sz="2400" dirty="0" smtClean="0">
                <a:latin typeface="Bahnschrift Light SemiCondensed" pitchFamily="34" charset="0"/>
              </a:rPr>
              <a:t>Цель </a:t>
            </a:r>
            <a:r>
              <a:rPr lang="ru-RU" sz="2400" dirty="0">
                <a:latin typeface="Bahnschrift Light SemiCondensed" pitchFamily="34" charset="0"/>
              </a:rPr>
              <a:t>деятельности       </a:t>
            </a:r>
            <a:r>
              <a:rPr lang="ru-RU" sz="2400" dirty="0" smtClean="0">
                <a:latin typeface="Bahnschrift Light SemiCondensed" pitchFamily="34" charset="0"/>
              </a:rPr>
              <a:t>            Целевая аудитория                  Структура  </a:t>
            </a:r>
            <a:r>
              <a:rPr lang="ru-RU" sz="2400" dirty="0" smtClean="0">
                <a:latin typeface="Bahnschrift Light SemiCondensed" pitchFamily="34" charset="0"/>
              </a:rPr>
              <a:t>учреждения</a:t>
            </a:r>
            <a:r>
              <a:rPr lang="ru-RU" dirty="0">
                <a:latin typeface="Bahnschrift Light SemiCondensed" pitchFamily="34" charset="0"/>
              </a:rPr>
              <a:t>	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 rot="3018444">
            <a:off x="1799197" y="1302385"/>
            <a:ext cx="938815" cy="916063"/>
          </a:xfrm>
          <a:prstGeom prst="roundRect">
            <a:avLst/>
          </a:prstGeom>
          <a:ln w="7620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 rot="3018444">
            <a:off x="5633309" y="1294523"/>
            <a:ext cx="914658" cy="908136"/>
          </a:xfrm>
          <a:prstGeom prst="roundRect">
            <a:avLst/>
          </a:prstGeom>
          <a:ln w="7620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 rot="3018444">
            <a:off x="9253534" y="1317558"/>
            <a:ext cx="974062" cy="907140"/>
          </a:xfrm>
          <a:prstGeom prst="roundRect">
            <a:avLst/>
          </a:prstGeom>
          <a:ln w="7620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3" descr="C:\Users\HP-Zavutka\Desktop\target-clip-art-68.png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40000" contrast="71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0885" y="1384260"/>
            <a:ext cx="903329" cy="7286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HP-Zavutka\Desktop\png-transparent-fuze-videotelephony-meeting-cloud-computing-audience-miscellaneous-text-industry.png"/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  <a14:imgEffect>
                      <a14:artisticGlowDiffused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1956" y="1357009"/>
            <a:ext cx="757363" cy="757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esktop\png-clipart-computer-icons-organization-organization-miscellaneous-blue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10000" b="90000" l="5556" r="9822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6897" y="1382022"/>
            <a:ext cx="707336" cy="707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Google Shape;79;p12"/>
          <p:cNvCxnSpPr/>
          <p:nvPr/>
        </p:nvCxnSpPr>
        <p:spPr>
          <a:xfrm flipH="1">
            <a:off x="3966933" y="3560347"/>
            <a:ext cx="0" cy="2320293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" name="Google Shape;79;p12"/>
          <p:cNvCxnSpPr/>
          <p:nvPr/>
        </p:nvCxnSpPr>
        <p:spPr>
          <a:xfrm flipH="1">
            <a:off x="8041728" y="3560347"/>
            <a:ext cx="0" cy="2505363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1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47014" y="220074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Пользователь\Desktop\ппппп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27" r="85152" b="50000"/>
          <a:stretch>
            <a:fillRect/>
          </a:stretch>
        </p:blipFill>
        <p:spPr bwMode="auto">
          <a:xfrm>
            <a:off x="0" y="0"/>
            <a:ext cx="1310103" cy="775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90363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a16="http://schemas.microsoft.com/office/drawing/2014/main" xmlns="" id="{F167BCEE-1D4B-128A-A4E2-6CF69A18015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-233363"/>
            <a:ext cx="7704138" cy="39592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3600" dirty="0">
              <a:latin typeface="Bahnschrift Light SemiCondensed" pitchFamily="34" charset="0"/>
            </a:endParaRPr>
          </a:p>
        </p:txBody>
      </p:sp>
      <p:pic>
        <p:nvPicPr>
          <p:cNvPr id="7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62152" y="1418897"/>
            <a:ext cx="10468303" cy="39087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социальная технология </a:t>
            </a:r>
            <a:endParaRPr lang="ru-RU" sz="3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3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это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упорядоченная во времени и пространстве последовательность процессов социальной деятельности, совокупность навыков, методов, приемов, направленных на достижение определенной цели, реализацию социального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заказа</a:t>
            </a:r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pSp>
        <p:nvGrpSpPr>
          <p:cNvPr id="12" name="Group 10"/>
          <p:cNvGrpSpPr/>
          <p:nvPr/>
        </p:nvGrpSpPr>
        <p:grpSpPr>
          <a:xfrm>
            <a:off x="989676" y="441601"/>
            <a:ext cx="1901349" cy="1901349"/>
            <a:chOff x="0" y="0"/>
            <a:chExt cx="812800" cy="812800"/>
          </a:xfrm>
        </p:grpSpPr>
        <p:sp>
          <p:nvSpPr>
            <p:cNvPr id="13" name="Freeform 1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ln w="79375">
              <a:solidFill>
                <a:srgbClr val="90A54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4" name="TextBox 12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pic>
        <p:nvPicPr>
          <p:cNvPr id="15" name="Picture 3" descr="C:\Users\HP-Zavutka\Desktop\target-clip-art-68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1134" y="646713"/>
            <a:ext cx="180666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21918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C:\Users\Пользователь\Desktop\пппп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27" r="85152" b="50000"/>
          <a:stretch>
            <a:fillRect/>
          </a:stretch>
        </p:blipFill>
        <p:spPr bwMode="auto">
          <a:xfrm>
            <a:off x="10961695" y="6038054"/>
            <a:ext cx="1310103" cy="775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/>
          <p:cNvSpPr/>
          <p:nvPr/>
        </p:nvSpPr>
        <p:spPr>
          <a:xfrm rot="5400000">
            <a:off x="5493860" y="3950153"/>
            <a:ext cx="5790293" cy="0"/>
          </a:xfrm>
          <a:prstGeom prst="line">
            <a:avLst/>
          </a:prstGeom>
          <a:ln w="38100" cap="flat">
            <a:solidFill>
              <a:srgbClr val="18BBCB">
                <a:alpha val="2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53425" y="-95593"/>
            <a:ext cx="7154369" cy="7154369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5147412" y="1024490"/>
            <a:ext cx="285903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ru-RU" sz="2400" spc="119">
                <a:solidFill>
                  <a:srgbClr val="0085B4"/>
                </a:solidFill>
                <a:latin typeface="Bahnschrift Light SemiCondensed" pitchFamily="34" charset="0"/>
              </a:rPr>
              <a:t>Детский дом</a:t>
            </a:r>
          </a:p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ru-RU" spc="119" smtClean="0">
                <a:solidFill>
                  <a:srgbClr val="0085B4"/>
                </a:solidFill>
                <a:latin typeface="Bahnschrift Light SemiCondensed" pitchFamily="34" charset="0"/>
              </a:rPr>
              <a:t>( от 4-х лет)</a:t>
            </a:r>
            <a:endParaRPr lang="en-US" spc="119">
              <a:solidFill>
                <a:srgbClr val="0085B4"/>
              </a:solidFill>
              <a:latin typeface="Bahnschrift Light SemiCondensed" pitchFamily="34" charset="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8671809" y="2497148"/>
            <a:ext cx="3089259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ru-RU" sz="2400" spc="119">
                <a:solidFill>
                  <a:srgbClr val="0085B4"/>
                </a:solidFill>
                <a:latin typeface="Bahnschrift Light SemiCondensed" pitchFamily="34" charset="0"/>
              </a:rPr>
              <a:t>Центр социальной и трудовой реабилитации</a:t>
            </a:r>
          </a:p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ru-RU" spc="119" smtClean="0">
                <a:solidFill>
                  <a:srgbClr val="0085B4"/>
                </a:solidFill>
                <a:latin typeface="Bahnschrift Light SemiCondensed" pitchFamily="34" charset="0"/>
              </a:rPr>
              <a:t>(от </a:t>
            </a:r>
            <a:r>
              <a:rPr lang="en-US" spc="119" smtClean="0">
                <a:solidFill>
                  <a:srgbClr val="0085B4"/>
                </a:solidFill>
                <a:latin typeface="Bahnschrift Light SemiCondensed" pitchFamily="34" charset="0"/>
              </a:rPr>
              <a:t>18</a:t>
            </a:r>
            <a:r>
              <a:rPr lang="ru-RU" spc="119" smtClean="0">
                <a:solidFill>
                  <a:srgbClr val="0085B4"/>
                </a:solidFill>
                <a:latin typeface="Bahnschrift Light SemiCondensed" pitchFamily="34" charset="0"/>
              </a:rPr>
              <a:t> лет)</a:t>
            </a:r>
            <a:endParaRPr lang="en-US" spc="119">
              <a:solidFill>
                <a:srgbClr val="0085B4"/>
              </a:solidFill>
              <a:latin typeface="Bahnschrift Light SemiCondensed" pitchFamily="34" charset="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8786918" y="5600433"/>
            <a:ext cx="285903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ru-RU" sz="2400" spc="119" err="1">
                <a:solidFill>
                  <a:srgbClr val="0085B4"/>
                </a:solidFill>
                <a:latin typeface="Bahnschrift Light SemiCondensed" pitchFamily="34" charset="0"/>
              </a:rPr>
              <a:t>Постинтернатное сопровождение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925001" y="4171673"/>
            <a:ext cx="2859039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ru-RU" sz="2400" spc="119">
                <a:solidFill>
                  <a:srgbClr val="0085B4"/>
                </a:solidFill>
                <a:latin typeface="Bahnschrift Light SemiCondensed" pitchFamily="34" charset="0"/>
              </a:rPr>
              <a:t>Социальный дом</a:t>
            </a:r>
          </a:p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ru-RU" sz="2400" spc="119">
                <a:solidFill>
                  <a:srgbClr val="0085B4"/>
                </a:solidFill>
                <a:latin typeface="Bahnschrift Light SemiCondensed" pitchFamily="34" charset="0"/>
              </a:rPr>
              <a:t>(тренировочные квартиры)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8786543" y="709821"/>
            <a:ext cx="3292464" cy="1217220"/>
            <a:chOff x="0" y="0"/>
            <a:chExt cx="5838184" cy="2434440"/>
          </a:xfrm>
        </p:grpSpPr>
        <p:sp>
          <p:nvSpPr>
            <p:cNvPr id="30" name="TextBox 30"/>
            <p:cNvSpPr txBox="1"/>
            <p:nvPr/>
          </p:nvSpPr>
          <p:spPr>
            <a:xfrm>
              <a:off x="0" y="0"/>
              <a:ext cx="5718078" cy="5129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999"/>
                </a:lnSpc>
                <a:spcBef>
                  <a:spcPct val="0"/>
                </a:spcBef>
              </a:pPr>
              <a:endParaRPr lang="en-US" sz="1700">
                <a:solidFill>
                  <a:srgbClr val="545454"/>
                </a:solidFill>
                <a:latin typeface="Nourd Bold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0106" y="690372"/>
              <a:ext cx="5718078" cy="17440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r>
                <a:rPr lang="ru-RU">
                  <a:latin typeface="Bahnschrift Light SemiCondensed" pitchFamily="34" charset="0"/>
                </a:rPr>
                <a:t>Развитие бытовых, социальных, коммуникативных </a:t>
              </a:r>
              <a:r>
                <a:rPr lang="ru-RU" smtClean="0">
                  <a:latin typeface="Bahnschrift Light SemiCondensed" pitchFamily="34" charset="0"/>
                </a:rPr>
                <a:t>навыков;</a:t>
              </a:r>
              <a:endParaRPr lang="ru-RU">
                <a:latin typeface="Bahnschrift Light SemiCondensed" pitchFamily="34" charset="0"/>
              </a:endParaRPr>
            </a:p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r>
                <a:rPr lang="ru-RU" smtClean="0">
                  <a:latin typeface="Bahnschrift Light SemiCondensed" pitchFamily="34" charset="0"/>
                </a:rPr>
                <a:t>достижение </a:t>
              </a:r>
              <a:r>
                <a:rPr lang="ru-RU">
                  <a:latin typeface="Bahnschrift Light SemiCondensed" pitchFamily="34" charset="0"/>
                </a:rPr>
                <a:t>максимально возможной </a:t>
              </a:r>
              <a:r>
                <a:rPr lang="ru-RU" smtClean="0">
                  <a:latin typeface="Bahnschrift Light SemiCondensed" pitchFamily="34" charset="0"/>
                </a:rPr>
                <a:t>самостоятельности</a:t>
              </a:r>
              <a:endParaRPr lang="ru-RU">
                <a:latin typeface="Bahnschrift Light SemiCondensed" pitchFamily="34" charset="0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81788" y="1714500"/>
            <a:ext cx="4101202" cy="2235653"/>
            <a:chOff x="-294225" y="0"/>
            <a:chExt cx="6447019" cy="3379563"/>
          </a:xfrm>
        </p:grpSpPr>
        <p:sp>
          <p:nvSpPr>
            <p:cNvPr id="33" name="TextBox 33"/>
            <p:cNvSpPr txBox="1"/>
            <p:nvPr/>
          </p:nvSpPr>
          <p:spPr>
            <a:xfrm>
              <a:off x="0" y="0"/>
              <a:ext cx="5718078" cy="387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999"/>
                </a:lnSpc>
                <a:spcBef>
                  <a:spcPct val="0"/>
                </a:spcBef>
              </a:pPr>
              <a:endParaRPr lang="en-US" sz="1700">
                <a:solidFill>
                  <a:srgbClr val="545454"/>
                </a:solidFill>
                <a:latin typeface="Nourd Bold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-294225" y="1072670"/>
              <a:ext cx="6447019" cy="23068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r>
                <a:rPr lang="ru-RU" dirty="0">
                  <a:latin typeface="Bahnschrift Light SemiCondensed" pitchFamily="34" charset="0"/>
                </a:rPr>
                <a:t>Мероприятия педагогической, </a:t>
              </a:r>
              <a:endParaRPr lang="ru-RU" dirty="0" smtClean="0">
                <a:latin typeface="Bahnschrift Light SemiCondensed" pitchFamily="34" charset="0"/>
              </a:endParaRPr>
            </a:p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r>
                <a:rPr lang="ru-RU" dirty="0" smtClean="0">
                  <a:latin typeface="Bahnschrift Light SemiCondensed" pitchFamily="34" charset="0"/>
                </a:rPr>
                <a:t>трудовой</a:t>
              </a:r>
              <a:r>
                <a:rPr lang="ru-RU" dirty="0">
                  <a:latin typeface="Bahnschrift Light SemiCondensed" pitchFamily="34" charset="0"/>
                </a:rPr>
                <a:t>, социальной </a:t>
              </a:r>
              <a:endParaRPr lang="ru-RU" dirty="0" smtClean="0">
                <a:latin typeface="Bahnschrift Light SemiCondensed" pitchFamily="34" charset="0"/>
              </a:endParaRPr>
            </a:p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r>
                <a:rPr lang="ru-RU" dirty="0" smtClean="0">
                  <a:latin typeface="Bahnschrift Light SemiCondensed" pitchFamily="34" charset="0"/>
                </a:rPr>
                <a:t>и </a:t>
              </a:r>
              <a:r>
                <a:rPr lang="ru-RU" dirty="0" err="1">
                  <a:latin typeface="Bahnschrift Light SemiCondensed" pitchFamily="34" charset="0"/>
                </a:rPr>
                <a:t>социокультурной</a:t>
              </a:r>
              <a:r>
                <a:rPr lang="ru-RU" dirty="0">
                  <a:latin typeface="Bahnschrift Light SemiCondensed" pitchFamily="34" charset="0"/>
                </a:rPr>
                <a:t> </a:t>
              </a:r>
              <a:r>
                <a:rPr lang="ru-RU" dirty="0" smtClean="0">
                  <a:latin typeface="Bahnschrift Light SemiCondensed" pitchFamily="34" charset="0"/>
                </a:rPr>
                <a:t>направленности,</a:t>
              </a:r>
              <a:endParaRPr lang="ru-RU" dirty="0">
                <a:latin typeface="Bahnschrift Light SemiCondensed" pitchFamily="34" charset="0"/>
              </a:endParaRPr>
            </a:p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r>
                <a:rPr lang="ru-RU" dirty="0">
                  <a:latin typeface="Bahnschrift Light SemiCondensed" pitchFamily="34" charset="0"/>
                </a:rPr>
                <a:t>физкультурно-оздоровительная </a:t>
              </a:r>
              <a:r>
                <a:rPr lang="ru-RU" dirty="0" smtClean="0">
                  <a:latin typeface="Bahnschrift Light SemiCondensed" pitchFamily="34" charset="0"/>
                </a:rPr>
                <a:t>реабилитация, профориентация</a:t>
              </a:r>
              <a:r>
                <a:rPr lang="ru-RU" dirty="0">
                  <a:latin typeface="Bahnschrift Light SemiCondensed" pitchFamily="34" charset="0"/>
                </a:rPr>
                <a:t>, </a:t>
              </a:r>
              <a:endParaRPr lang="ru-RU" dirty="0" smtClean="0">
                <a:latin typeface="Bahnschrift Light SemiCondensed" pitchFamily="34" charset="0"/>
              </a:endParaRPr>
            </a:p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r>
                <a:rPr lang="ru-RU" dirty="0" smtClean="0">
                  <a:latin typeface="Bahnschrift Light SemiCondensed" pitchFamily="34" charset="0"/>
                </a:rPr>
                <a:t>трудовое обучение</a:t>
              </a:r>
              <a:endParaRPr lang="ru-RU" dirty="0">
                <a:latin typeface="Bahnschrift Light SemiCondensed" pitchFamily="34" charset="0"/>
              </a:endParaRPr>
            </a:p>
            <a:p>
              <a:pPr algn="r">
                <a:lnSpc>
                  <a:spcPts val="1680"/>
                </a:lnSpc>
                <a:spcBef>
                  <a:spcPct val="0"/>
                </a:spcBef>
              </a:pPr>
              <a:r>
                <a:rPr lang="en-US" sz="1400" dirty="0" smtClean="0">
                  <a:solidFill>
                    <a:srgbClr val="545454"/>
                  </a:solidFill>
                  <a:latin typeface="Bahnschrift Light SemiCondensed" pitchFamily="34" charset="0"/>
                </a:rPr>
                <a:t>. </a:t>
              </a:r>
              <a:endParaRPr lang="en-US" sz="1400" dirty="0">
                <a:solidFill>
                  <a:srgbClr val="545454"/>
                </a:solidFill>
                <a:latin typeface="Bahnschrift Light SemiCondensed" pitchFamily="34" charset="0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739167" y="3984735"/>
            <a:ext cx="3319483" cy="917660"/>
            <a:chOff x="-593382" y="0"/>
            <a:chExt cx="6638966" cy="1179159"/>
          </a:xfrm>
        </p:grpSpPr>
        <p:sp>
          <p:nvSpPr>
            <p:cNvPr id="36" name="TextBox 36"/>
            <p:cNvSpPr txBox="1"/>
            <p:nvPr/>
          </p:nvSpPr>
          <p:spPr>
            <a:xfrm>
              <a:off x="-593382" y="0"/>
              <a:ext cx="6638966" cy="3295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999"/>
                </a:lnSpc>
                <a:spcBef>
                  <a:spcPct val="0"/>
                </a:spcBef>
              </a:pPr>
              <a:endParaRPr lang="ru-RU" sz="2000">
                <a:solidFill>
                  <a:srgbClr val="545454"/>
                </a:solidFill>
                <a:latin typeface="Nourd Bold"/>
              </a:endParaRP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-363162" y="338761"/>
              <a:ext cx="6311460" cy="8403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r>
                <a:rPr lang="ru-RU">
                  <a:latin typeface="Bahnschrift Light SemiCondensed" pitchFamily="34" charset="0"/>
                </a:rPr>
                <a:t>Программа подготовки к самостоятельному проживанию «Уроки жизни»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802871" y="5593906"/>
            <a:ext cx="2859039" cy="549537"/>
            <a:chOff x="0" y="0"/>
            <a:chExt cx="5718078" cy="1099074"/>
          </a:xfrm>
        </p:grpSpPr>
        <p:sp>
          <p:nvSpPr>
            <p:cNvPr id="39" name="TextBox 39"/>
            <p:cNvSpPr txBox="1"/>
            <p:nvPr/>
          </p:nvSpPr>
          <p:spPr>
            <a:xfrm>
              <a:off x="0" y="0"/>
              <a:ext cx="5718078" cy="5129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999"/>
                </a:lnSpc>
                <a:spcBef>
                  <a:spcPct val="0"/>
                </a:spcBef>
              </a:pPr>
              <a:endParaRPr lang="ru-RU" sz="2000">
                <a:solidFill>
                  <a:srgbClr val="545454"/>
                </a:solidFill>
                <a:latin typeface="Nourd Bold"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231512" y="690372"/>
              <a:ext cx="4486566" cy="4087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680"/>
                </a:lnSpc>
                <a:spcBef>
                  <a:spcPct val="0"/>
                </a:spcBef>
              </a:pPr>
              <a:endParaRPr lang="en-US" sz="1400">
                <a:solidFill>
                  <a:srgbClr val="545454"/>
                </a:solidFill>
                <a:latin typeface="Nourd"/>
              </a:endParaRPr>
            </a:p>
          </p:txBody>
        </p:sp>
      </p:grpSp>
      <p:graphicFrame>
        <p:nvGraphicFramePr>
          <p:cNvPr id="41" name="Схема 40"/>
          <p:cNvGraphicFramePr/>
          <p:nvPr>
            <p:extLst>
              <p:ext uri="{D42A27DB-BD31-4B8C-83A1-F6EECF244321}">
                <p14:modId xmlns="" xmlns:p14="http://schemas.microsoft.com/office/powerpoint/2010/main" val="2733452500"/>
              </p:ext>
            </p:extLst>
          </p:nvPr>
        </p:nvGraphicFramePr>
        <p:xfrm>
          <a:off x="336550" y="616972"/>
          <a:ext cx="3892550" cy="5829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2" name="Google Shape;80;p12"/>
          <p:cNvSpPr txBox="1"/>
          <p:nvPr/>
        </p:nvSpPr>
        <p:spPr>
          <a:xfrm>
            <a:off x="470282" y="-107921"/>
            <a:ext cx="1152421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dirty="0">
                <a:latin typeface="Bahnschrift Light SemiCondensed" pitchFamily="34" charset="0"/>
              </a:rPr>
              <a:t>Социальная </a:t>
            </a:r>
            <a:r>
              <a:rPr lang="ru-RU" sz="3600" dirty="0" smtClean="0">
                <a:latin typeface="Bahnschrift Light SemiCondensed" pitchFamily="34" charset="0"/>
              </a:rPr>
              <a:t>технология </a:t>
            </a:r>
            <a:endParaRPr lang="ru-RU" sz="3600" dirty="0" smtClean="0">
              <a:latin typeface="Bahnschrift Light SemiCondensed" pitchFamily="34" charset="0"/>
            </a:endParaRPr>
          </a:p>
          <a:p>
            <a:pPr algn="ctr"/>
            <a:r>
              <a:rPr lang="ru-RU" sz="3600" dirty="0" smtClean="0">
                <a:latin typeface="Bahnschrift Light SemiCondensed" pitchFamily="34" charset="0"/>
              </a:rPr>
              <a:t>«</a:t>
            </a:r>
            <a:r>
              <a:rPr lang="ru-RU" sz="3600" dirty="0">
                <a:latin typeface="Bahnschrift Light SemiCondensed" pitchFamily="34" charset="0"/>
              </a:rPr>
              <a:t>От детства к взрослой жизни»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 rot="3018444">
            <a:off x="8024150" y="1110853"/>
            <a:ext cx="689573" cy="668380"/>
          </a:xfrm>
          <a:prstGeom prst="roundRect">
            <a:avLst/>
          </a:prstGeom>
          <a:solidFill>
            <a:srgbClr val="48B5C0"/>
          </a:solidFill>
          <a:ln w="7620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 rot="3018444">
            <a:off x="8044218" y="2641702"/>
            <a:ext cx="689573" cy="668380"/>
          </a:xfrm>
          <a:prstGeom prst="roundRect">
            <a:avLst/>
          </a:prstGeom>
          <a:solidFill>
            <a:srgbClr val="48B5C0"/>
          </a:solidFill>
          <a:ln w="7620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 rot="3018444">
            <a:off x="8044216" y="4241192"/>
            <a:ext cx="689573" cy="668380"/>
          </a:xfrm>
          <a:prstGeom prst="roundRect">
            <a:avLst/>
          </a:prstGeom>
          <a:solidFill>
            <a:srgbClr val="48B5C0"/>
          </a:solidFill>
          <a:ln w="7620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 rot="3018444">
            <a:off x="8024150" y="5630051"/>
            <a:ext cx="689573" cy="668380"/>
          </a:xfrm>
          <a:prstGeom prst="roundRect">
            <a:avLst/>
          </a:prstGeom>
          <a:solidFill>
            <a:srgbClr val="48B5C0"/>
          </a:solidFill>
          <a:ln w="7620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925001" y="5502576"/>
            <a:ext cx="30843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mtClean="0">
                <a:latin typeface="Bahnschrift Light SemiCondensed" pitchFamily="34" charset="0"/>
              </a:rPr>
              <a:t>Сопровождение при </a:t>
            </a:r>
            <a:r>
              <a:rPr lang="ru-RU">
                <a:latin typeface="Bahnschrift Light SemiCondensed" pitchFamily="34" charset="0"/>
              </a:rPr>
              <a:t>трудоустройстве и во время трудовой </a:t>
            </a:r>
            <a:r>
              <a:rPr lang="ru-RU" smtClean="0">
                <a:latin typeface="Bahnschrift Light SemiCondensed" pitchFamily="34" charset="0"/>
              </a:rPr>
              <a:t>деятельности</a:t>
            </a:r>
            <a:endParaRPr lang="ru-RU">
              <a:latin typeface="Bahnschrift Light SemiCondensed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20114" y="1211720"/>
            <a:ext cx="2929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119" smtClean="0">
                <a:solidFill>
                  <a:schemeClr val="bg1"/>
                </a:solidFill>
                <a:latin typeface="Bahnschrift Light SemiCondensed" pitchFamily="34" charset="0"/>
              </a:rPr>
              <a:t>1</a:t>
            </a:r>
            <a:endParaRPr lang="ru-RU" sz="2400" b="1">
              <a:solidFill>
                <a:schemeClr val="bg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220114" y="2745059"/>
            <a:ext cx="3409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119" smtClean="0">
                <a:solidFill>
                  <a:schemeClr val="bg1"/>
                </a:solidFill>
                <a:latin typeface="Bahnschrift Light SemiCondensed" pitchFamily="34" charset="0"/>
              </a:rPr>
              <a:t>2</a:t>
            </a:r>
            <a:endParaRPr lang="ru-RU" sz="2400" b="1">
              <a:solidFill>
                <a:schemeClr val="bg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194465" y="4322050"/>
            <a:ext cx="342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119" smtClean="0">
                <a:solidFill>
                  <a:schemeClr val="bg1"/>
                </a:solidFill>
                <a:latin typeface="Bahnschrift Light SemiCondensed" pitchFamily="34" charset="0"/>
              </a:rPr>
              <a:t>3</a:t>
            </a:r>
            <a:endParaRPr lang="ru-RU" sz="2400" b="1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8196068" y="5728578"/>
            <a:ext cx="3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119" smtClean="0">
                <a:solidFill>
                  <a:schemeClr val="bg1"/>
                </a:solidFill>
                <a:latin typeface="Bahnschrift Light SemiCondensed" pitchFamily="34" charset="0"/>
              </a:rPr>
              <a:t>4</a:t>
            </a:r>
            <a:endParaRPr lang="ru-RU" sz="2400" b="1">
              <a:solidFill>
                <a:schemeClr val="bg1"/>
              </a:solidFill>
            </a:endParaRPr>
          </a:p>
        </p:txBody>
      </p:sp>
      <p:pic>
        <p:nvPicPr>
          <p:cNvPr id="52" name="Picture 2" descr="C:\Users\HP-Zavutka\Desktop\KK9d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6192" y="75670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74536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286;p19"/>
          <p:cNvSpPr/>
          <p:nvPr/>
        </p:nvSpPr>
        <p:spPr>
          <a:xfrm>
            <a:off x="4258043" y="2696845"/>
            <a:ext cx="3950343" cy="4064173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</p:sp>
      <p:sp>
        <p:nvSpPr>
          <p:cNvPr id="286" name="Google Shape;286;p19"/>
          <p:cNvSpPr/>
          <p:nvPr/>
        </p:nvSpPr>
        <p:spPr>
          <a:xfrm>
            <a:off x="261603" y="2793827"/>
            <a:ext cx="3717618" cy="3965151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</p:sp>
      <p:sp>
        <p:nvSpPr>
          <p:cNvPr id="292" name="Google Shape;292;p19"/>
          <p:cNvSpPr txBox="1"/>
          <p:nvPr/>
        </p:nvSpPr>
        <p:spPr>
          <a:xfrm>
            <a:off x="4568565" y="2625452"/>
            <a:ext cx="3056083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endParaRPr dirty="0"/>
          </a:p>
        </p:txBody>
      </p:sp>
      <p:grpSp>
        <p:nvGrpSpPr>
          <p:cNvPr id="6" name="Google Shape;300;p19"/>
          <p:cNvGrpSpPr/>
          <p:nvPr/>
        </p:nvGrpSpPr>
        <p:grpSpPr>
          <a:xfrm>
            <a:off x="627066" y="4580487"/>
            <a:ext cx="3056101" cy="2504129"/>
            <a:chOff x="0" y="-9525"/>
            <a:chExt cx="6112200" cy="889406"/>
          </a:xfrm>
        </p:grpSpPr>
        <p:sp>
          <p:nvSpPr>
            <p:cNvPr id="301" name="Google Shape;301;p19"/>
            <p:cNvSpPr txBox="1"/>
            <p:nvPr/>
          </p:nvSpPr>
          <p:spPr>
            <a:xfrm>
              <a:off x="0" y="-9525"/>
              <a:ext cx="6112164" cy="118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endParaRPr dirty="0"/>
            </a:p>
          </p:txBody>
        </p:sp>
        <p:sp>
          <p:nvSpPr>
            <p:cNvPr id="302" name="Google Shape;302;p19"/>
            <p:cNvSpPr txBox="1"/>
            <p:nvPr/>
          </p:nvSpPr>
          <p:spPr>
            <a:xfrm>
              <a:off x="0" y="781498"/>
              <a:ext cx="6112200" cy="983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endParaRPr dirty="0"/>
            </a:p>
          </p:txBody>
        </p:sp>
      </p:grpSp>
      <p:grpSp>
        <p:nvGrpSpPr>
          <p:cNvPr id="7" name="Google Shape;303;p19"/>
          <p:cNvGrpSpPr/>
          <p:nvPr/>
        </p:nvGrpSpPr>
        <p:grpSpPr>
          <a:xfrm>
            <a:off x="8287181" y="4580487"/>
            <a:ext cx="3056101" cy="1327090"/>
            <a:chOff x="0" y="-9525"/>
            <a:chExt cx="6112200" cy="999683"/>
          </a:xfrm>
        </p:grpSpPr>
        <p:sp>
          <p:nvSpPr>
            <p:cNvPr id="304" name="Google Shape;304;p19"/>
            <p:cNvSpPr txBox="1"/>
            <p:nvPr/>
          </p:nvSpPr>
          <p:spPr>
            <a:xfrm>
              <a:off x="0" y="-9525"/>
              <a:ext cx="6112164" cy="2503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endParaRPr dirty="0"/>
            </a:p>
          </p:txBody>
        </p:sp>
        <p:sp>
          <p:nvSpPr>
            <p:cNvPr id="305" name="Google Shape;305;p19"/>
            <p:cNvSpPr txBox="1"/>
            <p:nvPr/>
          </p:nvSpPr>
          <p:spPr>
            <a:xfrm>
              <a:off x="0" y="781498"/>
              <a:ext cx="6112200" cy="208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endParaRPr dirty="0"/>
            </a:p>
          </p:txBody>
        </p:sp>
      </p:grpSp>
      <p:pic>
        <p:nvPicPr>
          <p:cNvPr id="31" name="Рисунок 30" descr="C:\Users\Пользователь\Desktop\фото к 15 летию\21 Фото сборные ДДИ, РЦ\1 волшебный мир сенсорной комнаты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7849" y="1402968"/>
            <a:ext cx="1957633" cy="13869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301889" y="2929287"/>
            <a:ext cx="3776953" cy="3629193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just"/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Созданная коррекционно-развивающая 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среда, 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обеспечивает:</a:t>
            </a: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Индивидуальный подход;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Комплексное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воздействие;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Поддержание собственной активности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ребенка;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основных жизненных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компетенций;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Содействие в развитии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самовосприятия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и образа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Я;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Содействие в когнитивном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развитии;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Стимуляция двигательного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развития;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навыков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самообслуживания;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бытовых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навыков;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навыков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коммуникации;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77" indent="-228577">
              <a:lnSpc>
                <a:spcPts val="1733"/>
              </a:lnSpc>
              <a:buFont typeface="Wingdings" pitchFamily="2" charset="2"/>
              <a:buChar char="ü"/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Социальную интеграцию.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 descr="C:\Users\Пользователь\Desktop\фото к 15 летию\21 Фото сборные ДДИ, РЦ\7 работа с предметами группировка по цвету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73" r="15198"/>
          <a:stretch/>
        </p:blipFill>
        <p:spPr bwMode="auto">
          <a:xfrm>
            <a:off x="2198582" y="1530240"/>
            <a:ext cx="1780639" cy="145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9"/>
          <p:cNvSpPr/>
          <p:nvPr/>
        </p:nvSpPr>
        <p:spPr>
          <a:xfrm>
            <a:off x="8512316" y="2797807"/>
            <a:ext cx="3539133" cy="3961171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</p:sp>
      <p:sp>
        <p:nvSpPr>
          <p:cNvPr id="9" name="TextBox 8"/>
          <p:cNvSpPr txBox="1"/>
          <p:nvPr/>
        </p:nvSpPr>
        <p:spPr>
          <a:xfrm>
            <a:off x="326675" y="2822874"/>
            <a:ext cx="3567215" cy="2800761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pPr algn="just"/>
            <a:endParaRPr lang="ru-RU" sz="1300" b="1" dirty="0" smtClean="0"/>
          </a:p>
          <a:p>
            <a:pPr marL="228577" indent="-228577" algn="just">
              <a:buFont typeface="Wingdings" pitchFamily="2" charset="2"/>
              <a:buChar char="ü"/>
            </a:pPr>
            <a:r>
              <a:rPr lang="ru-RU" sz="1500" b="1" dirty="0" smtClean="0">
                <a:latin typeface="+mj-lt"/>
              </a:rPr>
              <a:t>Дошкольное образование: </a:t>
            </a:r>
          </a:p>
          <a:p>
            <a:pPr algn="just"/>
            <a:r>
              <a:rPr lang="ru-RU" sz="1500" dirty="0" smtClean="0">
                <a:latin typeface="+mj-lt"/>
              </a:rPr>
              <a:t>реализация адаптированной общеобразовательной программы дошкольного образования;</a:t>
            </a:r>
            <a:endParaRPr lang="ru-RU" sz="1500" dirty="0">
              <a:latin typeface="+mj-lt"/>
            </a:endParaRPr>
          </a:p>
          <a:p>
            <a:pPr marL="228577" indent="-228577" algn="just">
              <a:buFont typeface="Wingdings" pitchFamily="2" charset="2"/>
              <a:buChar char="ü"/>
            </a:pPr>
            <a:r>
              <a:rPr lang="ru-RU" sz="1500" b="1" dirty="0" smtClean="0">
                <a:latin typeface="+mj-lt"/>
              </a:rPr>
              <a:t>Школьное образование: </a:t>
            </a:r>
          </a:p>
          <a:p>
            <a:pPr algn="just"/>
            <a:r>
              <a:rPr lang="ru-RU" sz="1500" b="1" dirty="0" smtClean="0">
                <a:latin typeface="+mj-lt"/>
              </a:rPr>
              <a:t>о</a:t>
            </a:r>
            <a:r>
              <a:rPr lang="ru-RU" sz="1500" dirty="0" smtClean="0">
                <a:latin typeface="+mj-lt"/>
              </a:rPr>
              <a:t>бучение</a:t>
            </a:r>
            <a:r>
              <a:rPr lang="ru-RU" sz="1500" b="1" dirty="0" smtClean="0">
                <a:latin typeface="+mj-lt"/>
              </a:rPr>
              <a:t> </a:t>
            </a:r>
            <a:r>
              <a:rPr lang="ru-RU" sz="1500" dirty="0">
                <a:latin typeface="+mj-lt"/>
              </a:rPr>
              <a:t>по образовательным программам  начального общего </a:t>
            </a:r>
            <a:r>
              <a:rPr lang="ru-RU" sz="1500" dirty="0" smtClean="0">
                <a:latin typeface="+mj-lt"/>
              </a:rPr>
              <a:t>образования;</a:t>
            </a:r>
            <a:endParaRPr lang="ru-RU" sz="1500" dirty="0">
              <a:latin typeface="+mj-lt"/>
            </a:endParaRPr>
          </a:p>
          <a:p>
            <a:pPr marL="228577" indent="-228577" algn="just">
              <a:buFont typeface="Wingdings" pitchFamily="2" charset="2"/>
              <a:buChar char="ü"/>
            </a:pPr>
            <a:r>
              <a:rPr lang="ru-RU" sz="1500" b="1" dirty="0" smtClean="0">
                <a:latin typeface="+mj-lt"/>
              </a:rPr>
              <a:t>Дополнительное  образование: </a:t>
            </a:r>
            <a:r>
              <a:rPr lang="ru-RU" sz="1500" dirty="0" smtClean="0">
                <a:latin typeface="+mj-lt"/>
              </a:rPr>
              <a:t>реализация дополнительных  общеразвивающих программ </a:t>
            </a:r>
          </a:p>
        </p:txBody>
      </p:sp>
      <p:pic>
        <p:nvPicPr>
          <p:cNvPr id="44" name="Рисунок 43" descr="C:\Users\Пользователь\Desktop\фото к 15 летию\21 Фото сборные ДДИ, РЦ\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2316" y="1412080"/>
            <a:ext cx="1747983" cy="141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Рисунок 44" descr="C:\Users\Пользователь\Desktop\фото к 15 летию\21 Фото сборные ДДИ, РЦ\медицинская\8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58" r="9912"/>
          <a:stretch/>
        </p:blipFill>
        <p:spPr bwMode="auto">
          <a:xfrm>
            <a:off x="10260300" y="1340216"/>
            <a:ext cx="1637731" cy="1498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Рисунок 45" descr="C:\Users\Пользователь\Desktop\фото к 15 летию\21 Фото сборные ДДИ, РЦ\медицинская\6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-16059" r="26901" b="-1"/>
          <a:stretch/>
        </p:blipFill>
        <p:spPr bwMode="auto">
          <a:xfrm>
            <a:off x="10860933" y="3550025"/>
            <a:ext cx="1190516" cy="3112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Рисунок 48" descr="C:\Users\Пользователь\Desktop\фото к 15 летию\21 Фото сборные ДДИ, РЦ\Фото ДДИ№1\IMG_6786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2378" y="1402968"/>
            <a:ext cx="2084593" cy="1386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Рисунок 49" descr="C:\Users\Пользователь\Desktop\фото к 15 летию\21 Фото сборные ДДИ, РЦ\20 ЛЕТО ФОТО ДДИ дети\IMG_0510.JPG"/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602" y="1483797"/>
            <a:ext cx="1936980" cy="150009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225925" y="304800"/>
            <a:ext cx="7234903" cy="246221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pPr algn="ctr"/>
            <a:endParaRPr lang="ru-RU" sz="1200" b="1" dirty="0"/>
          </a:p>
        </p:txBody>
      </p:sp>
      <p:pic>
        <p:nvPicPr>
          <p:cNvPr id="47" name="Рисунок 46" descr="C:\Users\Пользователь\Desktop\фото к 15 летию\21 Фото сборные ДДИ, РЦ\20 ЛЕТО ФОТО ДДИ дети\фото лето дети\XwU73X6GvT4.jp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73"/>
          <a:stretch/>
        </p:blipFill>
        <p:spPr bwMode="auto">
          <a:xfrm>
            <a:off x="2464816" y="5551018"/>
            <a:ext cx="1455761" cy="11770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61603" y="915098"/>
            <a:ext cx="3658974" cy="6151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r>
              <a:rPr lang="ru-RU" sz="19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Обучение</a:t>
            </a:r>
            <a:endParaRPr lang="ru-RU" sz="19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82" name="Google Shape;282;p19"/>
          <p:cNvSpPr/>
          <p:nvPr/>
        </p:nvSpPr>
        <p:spPr>
          <a:xfrm>
            <a:off x="4263995" y="887389"/>
            <a:ext cx="3942975" cy="551147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spcBef>
                <a:spcPts val="2000"/>
              </a:spcBef>
            </a:pPr>
            <a:endParaRPr lang="ru-RU" sz="1900" dirty="0" smtClean="0">
              <a:solidFill>
                <a:schemeClr val="bg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  <a:sym typeface="Fira Sans Medium"/>
            </a:endParaRPr>
          </a:p>
          <a:p>
            <a:pPr lvl="0" algn="ctr"/>
            <a:endParaRPr lang="ru-RU" sz="1900" dirty="0" smtClean="0">
              <a:solidFill>
                <a:schemeClr val="bg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  <a:sym typeface="Fira Sans Medium"/>
            </a:endParaRPr>
          </a:p>
          <a:p>
            <a:pPr lvl="0" algn="ctr"/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  <a:sym typeface="Fira Sans Medium"/>
              </a:rPr>
              <a:t>Помощь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  <a:sym typeface="Fira Sans Medium"/>
              </a:rPr>
              <a:t>в социализации личности</a:t>
            </a:r>
          </a:p>
          <a:p>
            <a:pPr lvl="0" algn="ctr"/>
            <a:endParaRPr lang="ru-RU" sz="1900" dirty="0">
              <a:solidFill>
                <a:schemeClr val="bg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  <a:sym typeface="Fira Sans Medium"/>
            </a:endParaRPr>
          </a:p>
          <a:p>
            <a:pPr lvl="0" algn="ctr"/>
            <a:endParaRPr lang="ru-RU" sz="1900" dirty="0">
              <a:solidFill>
                <a:schemeClr val="bg1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  <a:sym typeface="Fira Sans Medium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12316" y="893307"/>
            <a:ext cx="3385715" cy="5511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9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Забота </a:t>
            </a:r>
            <a:r>
              <a:rPr lang="ru-RU" sz="19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о здоровье</a:t>
            </a:r>
          </a:p>
          <a:p>
            <a:pPr algn="ctr"/>
            <a:endParaRPr lang="ru-RU" dirty="0"/>
          </a:p>
        </p:txBody>
      </p:sp>
      <p:sp>
        <p:nvSpPr>
          <p:cNvPr id="28" name="Google Shape;186;p15"/>
          <p:cNvSpPr/>
          <p:nvPr/>
        </p:nvSpPr>
        <p:spPr>
          <a:xfrm rot="10779982">
            <a:off x="10285881" y="4134166"/>
            <a:ext cx="573399" cy="569528"/>
          </a:xfrm>
          <a:custGeom>
            <a:avLst/>
            <a:gdLst/>
            <a:ahLst/>
            <a:cxnLst/>
            <a:rect l="l" t="t" r="r" b="b"/>
            <a:pathLst>
              <a:path w="14400530" h="14399261" extrusionOk="0">
                <a:moveTo>
                  <a:pt x="7199630" y="0"/>
                </a:moveTo>
                <a:cubicBezTo>
                  <a:pt x="3223260" y="0"/>
                  <a:pt x="0" y="3223260"/>
                  <a:pt x="0" y="7199630"/>
                </a:cubicBezTo>
                <a:cubicBezTo>
                  <a:pt x="0" y="11176001"/>
                  <a:pt x="3223260" y="14399261"/>
                  <a:pt x="7199630" y="14399261"/>
                </a:cubicBezTo>
                <a:lnTo>
                  <a:pt x="14399261" y="14399261"/>
                </a:lnTo>
                <a:lnTo>
                  <a:pt x="14399261" y="7199630"/>
                </a:lnTo>
                <a:cubicBezTo>
                  <a:pt x="14400530" y="3223260"/>
                  <a:pt x="11176000" y="0"/>
                  <a:pt x="7199630" y="0"/>
                </a:cubicBezTo>
                <a:close/>
              </a:path>
            </a:pathLst>
          </a:custGeom>
          <a:solidFill>
            <a:srgbClr val="A16AE8"/>
          </a:solidFill>
          <a:ln>
            <a:noFill/>
          </a:ln>
        </p:spPr>
        <p:txBody>
          <a:bodyPr spcFirstLastPara="1" wrap="square" lIns="60944" tIns="60944" rIns="60944" bIns="60944" anchor="ctr" anchorCtr="0">
            <a:noAutofit/>
          </a:bodyPr>
          <a:lstStyle/>
          <a:p>
            <a:endParaRPr/>
          </a:p>
        </p:txBody>
      </p:sp>
      <p:pic>
        <p:nvPicPr>
          <p:cNvPr id="1026" name="Picture 2" descr="C:\Users\Пользователь\Downloads\DSC_938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939" y="5551018"/>
            <a:ext cx="1766376" cy="117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545327" y="2957765"/>
            <a:ext cx="3385715" cy="4093422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r>
              <a:rPr lang="ru-RU" sz="1500" dirty="0" smtClean="0">
                <a:latin typeface="+mj-lt"/>
              </a:rPr>
              <a:t>	Восстановление </a:t>
            </a:r>
            <a:r>
              <a:rPr lang="ru-RU" sz="1500" dirty="0">
                <a:latin typeface="+mj-lt"/>
              </a:rPr>
              <a:t>здоровья </a:t>
            </a:r>
            <a:r>
              <a:rPr lang="ru-RU" sz="1500" dirty="0" smtClean="0">
                <a:latin typeface="+mj-lt"/>
              </a:rPr>
              <a:t>воспитанников</a:t>
            </a:r>
            <a:r>
              <a:rPr lang="ru-RU" sz="1500" dirty="0">
                <a:latin typeface="+mj-lt"/>
              </a:rPr>
              <a:t> </a:t>
            </a:r>
            <a:r>
              <a:rPr lang="ru-RU" sz="1500" dirty="0" smtClean="0">
                <a:latin typeface="+mj-lt"/>
              </a:rPr>
              <a:t>проводится </a:t>
            </a:r>
            <a:r>
              <a:rPr lang="ru-RU" sz="1500" dirty="0">
                <a:latin typeface="+mj-lt"/>
              </a:rPr>
              <a:t>с </a:t>
            </a:r>
            <a:r>
              <a:rPr lang="ru-RU" sz="1500" dirty="0" smtClean="0">
                <a:latin typeface="+mj-lt"/>
              </a:rPr>
              <a:t>использованием </a:t>
            </a:r>
            <a:r>
              <a:rPr lang="ru-RU" sz="1500" dirty="0">
                <a:latin typeface="+mj-lt"/>
              </a:rPr>
              <a:t>инновационных технологий, современного </a:t>
            </a:r>
            <a:r>
              <a:rPr lang="ru-RU" sz="1500" dirty="0" smtClean="0">
                <a:latin typeface="+mj-lt"/>
              </a:rPr>
              <a:t>оборудования: </a:t>
            </a:r>
            <a:endParaRPr lang="ru-RU" sz="1500" dirty="0">
              <a:latin typeface="+mj-lt"/>
            </a:endParaRPr>
          </a:p>
          <a:p>
            <a:pPr marL="228577" indent="-228577">
              <a:buFont typeface="Wingdings" pitchFamily="2" charset="2"/>
              <a:buChar char="ü"/>
            </a:pPr>
            <a:r>
              <a:rPr lang="ru-RU" sz="1500" dirty="0" smtClean="0">
                <a:latin typeface="+mj-lt"/>
              </a:rPr>
              <a:t>теплолечение;</a:t>
            </a:r>
          </a:p>
          <a:p>
            <a:pPr marL="228577" indent="-228577">
              <a:buFont typeface="Wingdings" pitchFamily="2" charset="2"/>
              <a:buChar char="ü"/>
            </a:pPr>
            <a:r>
              <a:rPr lang="ru-RU" sz="1500" dirty="0" smtClean="0">
                <a:latin typeface="+mj-lt"/>
              </a:rPr>
              <a:t> водолечение; </a:t>
            </a:r>
          </a:p>
          <a:p>
            <a:pPr marL="228577" indent="-228577">
              <a:buFont typeface="Wingdings" pitchFamily="2" charset="2"/>
              <a:buChar char="ü"/>
            </a:pPr>
            <a:r>
              <a:rPr lang="ru-RU" sz="1500" dirty="0" smtClean="0">
                <a:latin typeface="+mj-lt"/>
              </a:rPr>
              <a:t>электролечение; </a:t>
            </a:r>
          </a:p>
          <a:p>
            <a:pPr marL="228577" indent="-228577">
              <a:buFont typeface="Wingdings" pitchFamily="2" charset="2"/>
              <a:buChar char="ü"/>
            </a:pPr>
            <a:r>
              <a:rPr lang="ru-RU" sz="1500" dirty="0" smtClean="0">
                <a:latin typeface="+mj-lt"/>
              </a:rPr>
              <a:t>светолечение; </a:t>
            </a:r>
          </a:p>
          <a:p>
            <a:pPr marL="228577" indent="-228577">
              <a:buFont typeface="Wingdings" pitchFamily="2" charset="2"/>
              <a:buChar char="ü"/>
            </a:pPr>
            <a:r>
              <a:rPr lang="ru-RU" sz="1500" dirty="0" smtClean="0">
                <a:latin typeface="+mj-lt"/>
              </a:rPr>
              <a:t>ароматерапия;</a:t>
            </a:r>
          </a:p>
          <a:p>
            <a:pPr marL="228577" indent="-228577">
              <a:buFont typeface="Wingdings" pitchFamily="2" charset="2"/>
              <a:buChar char="ü"/>
            </a:pPr>
            <a:r>
              <a:rPr lang="ru-RU" sz="1500" dirty="0" smtClean="0">
                <a:latin typeface="+mj-lt"/>
              </a:rPr>
              <a:t>лечебная физкультура </a:t>
            </a:r>
            <a:r>
              <a:rPr lang="ru-RU" sz="1500" dirty="0">
                <a:latin typeface="+mj-lt"/>
              </a:rPr>
              <a:t>с  </a:t>
            </a:r>
            <a:r>
              <a:rPr lang="ru-RU" sz="1500" dirty="0" err="1" smtClean="0">
                <a:latin typeface="+mj-lt"/>
              </a:rPr>
              <a:t>артрамотами</a:t>
            </a:r>
            <a:r>
              <a:rPr lang="ru-RU" sz="1500" dirty="0">
                <a:latin typeface="+mj-lt"/>
              </a:rPr>
              <a:t>;</a:t>
            </a:r>
            <a:endParaRPr lang="ru-RU" sz="1500" dirty="0" smtClean="0">
              <a:latin typeface="+mj-lt"/>
            </a:endParaRPr>
          </a:p>
          <a:p>
            <a:pPr marL="228577" indent="-228577">
              <a:buFont typeface="Wingdings" pitchFamily="2" charset="2"/>
              <a:buChar char="ü"/>
            </a:pPr>
            <a:r>
              <a:rPr lang="ru-RU" sz="1500" dirty="0" smtClean="0">
                <a:latin typeface="+mj-lt"/>
              </a:rPr>
              <a:t> </a:t>
            </a:r>
            <a:r>
              <a:rPr lang="ru-RU" sz="1500" dirty="0" err="1" smtClean="0">
                <a:latin typeface="+mj-lt"/>
              </a:rPr>
              <a:t>фитолечение</a:t>
            </a:r>
            <a:r>
              <a:rPr lang="ru-RU" sz="1500" dirty="0" smtClean="0">
                <a:latin typeface="+mj-lt"/>
              </a:rPr>
              <a:t>;</a:t>
            </a:r>
          </a:p>
          <a:p>
            <a:pPr marL="228577" indent="-228577">
              <a:buFont typeface="Wingdings" pitchFamily="2" charset="2"/>
              <a:buChar char="ü"/>
            </a:pPr>
            <a:r>
              <a:rPr lang="ru-RU" sz="1500" dirty="0" smtClean="0">
                <a:latin typeface="+mj-lt"/>
              </a:rPr>
              <a:t> массаж.</a:t>
            </a:r>
          </a:p>
          <a:p>
            <a:pPr marL="228577" indent="-228577">
              <a:buFont typeface="Wingdings" pitchFamily="2" charset="2"/>
              <a:buChar char="ü"/>
            </a:pPr>
            <a:r>
              <a:rPr lang="ru-RU" sz="1500" dirty="0"/>
              <a:t>лечебная физкультура </a:t>
            </a:r>
          </a:p>
          <a:p>
            <a:r>
              <a:rPr lang="ru-RU" sz="1500" dirty="0"/>
              <a:t>     с аппаратом Гросса;</a:t>
            </a:r>
          </a:p>
          <a:p>
            <a:endParaRPr lang="ru-RU" sz="1500" dirty="0">
              <a:latin typeface="+mj-lt"/>
            </a:endParaRPr>
          </a:p>
        </p:txBody>
      </p:sp>
      <p:sp>
        <p:nvSpPr>
          <p:cNvPr id="35" name="Google Shape;80;p12"/>
          <p:cNvSpPr txBox="1"/>
          <p:nvPr/>
        </p:nvSpPr>
        <p:spPr>
          <a:xfrm>
            <a:off x="667785" y="206568"/>
            <a:ext cx="115242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dirty="0" smtClean="0">
                <a:latin typeface="Bahnschrift Light SemiCondensed" pitchFamily="34" charset="0"/>
              </a:rPr>
              <a:t>Гармоничное развитие личности</a:t>
            </a:r>
            <a:endParaRPr lang="ru-RU" sz="3600" dirty="0">
              <a:latin typeface="Bahnschrift Light SemiCondensed" pitchFamily="34" charset="0"/>
            </a:endParaRPr>
          </a:p>
        </p:txBody>
      </p:sp>
      <p:pic>
        <p:nvPicPr>
          <p:cNvPr id="36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47014" y="220074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Пользователь\Desktop\пппп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27" r="85152" b="50000"/>
          <a:stretch>
            <a:fillRect/>
          </a:stretch>
        </p:blipFill>
        <p:spPr bwMode="auto">
          <a:xfrm flipH="1">
            <a:off x="10480728" y="5937721"/>
            <a:ext cx="1310186" cy="8481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80;p12"/>
          <p:cNvSpPr txBox="1"/>
          <p:nvPr/>
        </p:nvSpPr>
        <p:spPr>
          <a:xfrm>
            <a:off x="667785" y="206568"/>
            <a:ext cx="115242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dirty="0" smtClean="0">
                <a:latin typeface="Bahnschrift Light SemiCondensed" pitchFamily="34" charset="0"/>
              </a:rPr>
              <a:t>Система комплексной реабилитации</a:t>
            </a:r>
            <a:endParaRPr lang="ru-RU" sz="3600" dirty="0">
              <a:latin typeface="Bahnschrift Light SemiCondensed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45979" y="877022"/>
            <a:ext cx="11275529" cy="2654453"/>
            <a:chOff x="515385" y="1302692"/>
            <a:chExt cx="11275529" cy="1992958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515385" y="1302692"/>
              <a:ext cx="2589765" cy="1992958"/>
            </a:xfrm>
            <a:prstGeom prst="roundRect">
              <a:avLst/>
            </a:prstGeom>
            <a:ln w="38100">
              <a:solidFill>
                <a:srgbClr val="43ACC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algn="ctr"/>
              <a:r>
                <a:rPr lang="ru-RU" sz="2000" smtClean="0">
                  <a:latin typeface="Bahnschrift Light SemiCondensed" pitchFamily="34" charset="0"/>
                </a:rPr>
                <a:t>Медицинская реабилитация</a:t>
              </a:r>
              <a:endParaRPr lang="ru-RU" sz="2000">
                <a:latin typeface="Bahnschrift Light SemiCondensed" pitchFamily="34" charset="0"/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3315734" y="1302692"/>
              <a:ext cx="2590801" cy="1992958"/>
            </a:xfrm>
            <a:prstGeom prst="roundRect">
              <a:avLst/>
            </a:prstGeom>
            <a:ln w="38100">
              <a:solidFill>
                <a:srgbClr val="43ACC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algn="ctr"/>
              <a:r>
                <a:rPr lang="ru-RU" sz="2000" smtClean="0">
                  <a:latin typeface="Bahnschrift Light SemiCondensed" pitchFamily="34" charset="0"/>
                </a:rPr>
                <a:t>Педагогическая реабилитация</a:t>
              </a:r>
              <a:endParaRPr lang="ru-RU" sz="2000">
                <a:latin typeface="Bahnschrift Light SemiCondensed" pitchFamily="34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145177" y="1302692"/>
              <a:ext cx="2685015" cy="1992958"/>
            </a:xfrm>
            <a:prstGeom prst="roundRect">
              <a:avLst/>
            </a:prstGeom>
            <a:ln w="38100">
              <a:solidFill>
                <a:srgbClr val="43ACC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algn="ctr"/>
              <a:r>
                <a:rPr lang="ru-RU" sz="2000" smtClean="0">
                  <a:latin typeface="Bahnschrift Light SemiCondensed" pitchFamily="34" charset="0"/>
                </a:rPr>
                <a:t>Трудовая реабилитация</a:t>
              </a:r>
              <a:endParaRPr lang="ru-RU" sz="2000">
                <a:latin typeface="Bahnschrift Light SemiCondensed" pitchFamily="34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9001642" y="1302692"/>
              <a:ext cx="2789272" cy="1992958"/>
            </a:xfrm>
            <a:prstGeom prst="roundRect">
              <a:avLst/>
            </a:prstGeom>
            <a:ln w="38100">
              <a:solidFill>
                <a:srgbClr val="43ACC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algn="ctr"/>
              <a:r>
                <a:rPr lang="ru-RU" sz="2000" smtClean="0">
                  <a:latin typeface="Bahnschrift Light SemiCondensed" pitchFamily="34" charset="0"/>
                </a:rPr>
                <a:t>Социальная реабилитация</a:t>
              </a:r>
              <a:endParaRPr lang="ru-RU" sz="2000">
                <a:latin typeface="Bahnschrift Light SemiCondensed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45980" y="3627171"/>
            <a:ext cx="11237295" cy="3025877"/>
            <a:chOff x="667785" y="4007792"/>
            <a:chExt cx="10985998" cy="199295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6145694" y="4007792"/>
              <a:ext cx="2684498" cy="1992958"/>
            </a:xfrm>
            <a:prstGeom prst="roundRect">
              <a:avLst/>
            </a:prstGeom>
            <a:ln w="38100">
              <a:solidFill>
                <a:srgbClr val="43ACC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algn="ctr"/>
              <a:r>
                <a:rPr lang="ru-RU" sz="2000" smtClean="0">
                  <a:latin typeface="Bahnschrift Light SemiCondensed" pitchFamily="34" charset="0"/>
                </a:rPr>
                <a:t>Физкультурно-оздоровительная реабилитация</a:t>
              </a:r>
              <a:endParaRPr lang="ru-RU" sz="2000">
                <a:latin typeface="Bahnschrift Light SemiCondensed" pitchFamily="34" charset="0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8964265" y="4007792"/>
              <a:ext cx="2689518" cy="1992958"/>
            </a:xfrm>
            <a:prstGeom prst="roundRect">
              <a:avLst/>
            </a:prstGeom>
            <a:ln w="38100">
              <a:solidFill>
                <a:srgbClr val="43ACC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algn="ctr"/>
              <a:r>
                <a:rPr lang="ru-RU" sz="2000" smtClean="0">
                  <a:latin typeface="Bahnschrift Light SemiCondensed" pitchFamily="34" charset="0"/>
                </a:rPr>
                <a:t>Спортивная реабилитация</a:t>
              </a:r>
              <a:endParaRPr lang="ru-RU" sz="2000">
                <a:latin typeface="Bahnschrift Light SemiCondensed" pitchFamily="34" charset="0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667785" y="4007792"/>
              <a:ext cx="2589765" cy="1992958"/>
            </a:xfrm>
            <a:prstGeom prst="roundRect">
              <a:avLst/>
            </a:prstGeom>
            <a:ln w="38100">
              <a:solidFill>
                <a:srgbClr val="43ACC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algn="ctr"/>
              <a:r>
                <a:rPr lang="ru-RU" sz="2000" smtClean="0">
                  <a:latin typeface="Bahnschrift Light SemiCondensed" pitchFamily="34" charset="0"/>
                </a:rPr>
                <a:t>Психологическая реабилитация</a:t>
              </a:r>
              <a:endParaRPr lang="ru-RU" sz="2000">
                <a:latin typeface="Bahnschrift Light SemiCondensed" pitchFamily="34" charset="0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3430553" y="4007792"/>
              <a:ext cx="2589765" cy="1992958"/>
            </a:xfrm>
            <a:prstGeom prst="roundRect">
              <a:avLst/>
            </a:prstGeom>
            <a:ln w="38100">
              <a:solidFill>
                <a:srgbClr val="43ACC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algn="ctr"/>
              <a:r>
                <a:rPr lang="ru-RU" sz="2000" smtClean="0">
                  <a:latin typeface="Bahnschrift Light SemiCondensed" pitchFamily="34" charset="0"/>
                </a:rPr>
                <a:t>Социокультурная (творческая) реабилитация</a:t>
              </a:r>
              <a:endParaRPr lang="ru-RU" sz="2000">
                <a:latin typeface="Bahnschrift Light SemiCondensed" pitchFamily="34" charset="0"/>
              </a:endParaRPr>
            </a:p>
          </p:txBody>
        </p:sp>
      </p:grpSp>
      <p:pic>
        <p:nvPicPr>
          <p:cNvPr id="26" name="Рисунок 25" descr="C:\Users\Пользователь\Desktop\фото к 15 летию\21 Фото сборные ДДИ, РЦ\7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195" y="1810109"/>
            <a:ext cx="2055330" cy="15182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 descr="C:\Users\Пользователь\Desktop\фото к 15 летию\21 Фото сборные ДДИ, РЦ\20 ЛЕТО ФОТО ДДИ дети\IMG_0510.JPG"/>
          <p:cNvPicPr/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2453" y="1810109"/>
            <a:ext cx="2098550" cy="15182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2" name="Picture 2" descr="C:\Users\Пользователь\Desktop\Презентация 14.09\фото\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693" r="24677"/>
          <a:stretch>
            <a:fillRect/>
          </a:stretch>
        </p:blipFill>
        <p:spPr bwMode="auto">
          <a:xfrm>
            <a:off x="6429892" y="1810109"/>
            <a:ext cx="2162315" cy="15182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olya-lya\Downloads\DSC_994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092" t="19070" r="38917" b="33684"/>
          <a:stretch>
            <a:fillRect/>
          </a:stretch>
        </p:blipFill>
        <p:spPr bwMode="auto">
          <a:xfrm>
            <a:off x="9272706" y="1810108"/>
            <a:ext cx="2257828" cy="14884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льзователь\Desktop\Презентация 14.09\фото\IMG_531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472" y="4792716"/>
            <a:ext cx="2198019" cy="15690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льзователь\Desktop\Презентация 14.09\фото\axqO7WUuhSQ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88714" y="4914778"/>
            <a:ext cx="2425811" cy="15104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Пользователь\Desktop\Презентация 14.09\фото\DSC_2138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9891" y="4881726"/>
            <a:ext cx="2224597" cy="14800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G:\фотографии\буклет 2023\фото социокультурная реабилитация\фото 3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2454" y="4901234"/>
            <a:ext cx="2285406" cy="15239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HP-Zavutka\Desktop\KK9d7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14232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7;p19"/>
          <p:cNvSpPr/>
          <p:nvPr/>
        </p:nvSpPr>
        <p:spPr>
          <a:xfrm>
            <a:off x="6241657" y="760566"/>
            <a:ext cx="5566715" cy="5937273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Google Shape;287;p19"/>
          <p:cNvSpPr/>
          <p:nvPr/>
        </p:nvSpPr>
        <p:spPr>
          <a:xfrm>
            <a:off x="667785" y="911835"/>
            <a:ext cx="5354643" cy="5786004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Google Shape;80;p12"/>
          <p:cNvSpPr txBox="1"/>
          <p:nvPr/>
        </p:nvSpPr>
        <p:spPr>
          <a:xfrm>
            <a:off x="667785" y="206568"/>
            <a:ext cx="115242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smtClean="0">
                <a:latin typeface="Bahnschrift Light SemiCondensed" pitchFamily="34" charset="0"/>
              </a:rPr>
              <a:t>Медицинская реабилитация</a:t>
            </a:r>
            <a:endParaRPr lang="ru-RU" sz="3600">
              <a:latin typeface="Bahnschrift Light SemiCondensed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41658" y="5143026"/>
            <a:ext cx="507857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светолечение,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теплолечение,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электролечение,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 водолечение,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63085" y="4468092"/>
            <a:ext cx="507857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лечебная физкультура,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массаж,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ортопедическая коррекция,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медикаментозное лечение,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санаторно-курортное лечение,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smtClean="0">
                <a:latin typeface="Bahnschrift Light SemiCondensed" pitchFamily="34" charset="0"/>
              </a:rPr>
              <a:t>оздоровительный отдых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618119" y="5143026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200" dirty="0" smtClean="0">
                <a:latin typeface="Bahnschrift Light SemiCondensed" pitchFamily="34" charset="0"/>
              </a:rPr>
              <a:t>ароматерапия,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dirty="0">
                <a:latin typeface="Bahnschrift Light SemiCondensed" pitchFamily="34" charset="0"/>
              </a:rPr>
              <a:t>ф</a:t>
            </a:r>
            <a:r>
              <a:rPr lang="ru-RU" sz="2200" dirty="0" smtClean="0">
                <a:latin typeface="Bahnschrift Light SemiCondensed" pitchFamily="34" charset="0"/>
              </a:rPr>
              <a:t>итотерапия,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dirty="0" smtClean="0">
                <a:latin typeface="Bahnschrift Light SemiCondensed" pitchFamily="34" charset="0"/>
              </a:rPr>
              <a:t>кислородные коктейли,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dirty="0" smtClean="0">
                <a:latin typeface="Bahnschrift Light SemiCondensed" pitchFamily="34" charset="0"/>
              </a:rPr>
              <a:t>механотерапия</a:t>
            </a:r>
            <a:endParaRPr lang="ru-RU" sz="2200" dirty="0">
              <a:latin typeface="Bahnschrift Light SemiCondensed" pitchFamily="34" charset="0"/>
            </a:endParaRPr>
          </a:p>
        </p:txBody>
      </p:sp>
      <p:pic>
        <p:nvPicPr>
          <p:cNvPr id="10" name="Рисунок 9" descr="C:\Users\Пользователь\Desktop\фото к 15 летию\21 Фото сборные ДДИ, РЦ\медицинская\6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" t="12094" r="-5454" b="13487"/>
          <a:stretch>
            <a:fillRect/>
          </a:stretch>
        </p:blipFill>
        <p:spPr bwMode="auto">
          <a:xfrm>
            <a:off x="6429892" y="2749798"/>
            <a:ext cx="2188227" cy="19984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C:\Users\Пользователь\Desktop\фото к 15 летию\21 Фото сборные ДДИ, РЦ\медицинская\8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458" t="16669" r="9912"/>
          <a:stretch>
            <a:fillRect/>
          </a:stretch>
        </p:blipFill>
        <p:spPr bwMode="auto">
          <a:xfrm>
            <a:off x="8953887" y="911835"/>
            <a:ext cx="2586107" cy="1837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 descr="C:\Users\Пользователь\Desktop\Презентация 14.09\фото\DSC_65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805" b="7901"/>
          <a:stretch>
            <a:fillRect/>
          </a:stretch>
        </p:blipFill>
        <p:spPr bwMode="auto">
          <a:xfrm>
            <a:off x="6483584" y="911835"/>
            <a:ext cx="3433968" cy="1674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Пользователь\Desktop\Презентация 14.09\фото\IMG_04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785" y="2586685"/>
            <a:ext cx="2381896" cy="1587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Пользователь\Desktop\Презентация 14.09\фото\hkUpA1Uj82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2677" y="911835"/>
            <a:ext cx="2119751" cy="17137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Пользователь\Desktop\Презентация 14.09\фото\фото 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620"/>
          <a:stretch>
            <a:fillRect/>
          </a:stretch>
        </p:blipFill>
        <p:spPr bwMode="auto">
          <a:xfrm>
            <a:off x="8057785" y="2749797"/>
            <a:ext cx="3482210" cy="19984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Пользователь\Desktop\купание в бассеене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000" b="9156"/>
          <a:stretch>
            <a:fillRect/>
          </a:stretch>
        </p:blipFill>
        <p:spPr bwMode="auto">
          <a:xfrm>
            <a:off x="3013692" y="2315386"/>
            <a:ext cx="3008736" cy="18592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HP-Zavutka\Desktop\KK9d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:\Users\Пользователь\Desktop\Презентация 14.09\фото\P2dc_mUOy6U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sharpenSoften amount="-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396" b="-1294"/>
          <a:stretch/>
        </p:blipFill>
        <p:spPr bwMode="auto">
          <a:xfrm>
            <a:off x="580127" y="942007"/>
            <a:ext cx="3511813" cy="16836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4218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0;p12"/>
          <p:cNvSpPr txBox="1"/>
          <p:nvPr/>
        </p:nvSpPr>
        <p:spPr>
          <a:xfrm>
            <a:off x="667785" y="206568"/>
            <a:ext cx="115242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smtClean="0">
                <a:latin typeface="Bahnschrift Light SemiCondensed" pitchFamily="34" charset="0"/>
              </a:rPr>
              <a:t>Педагогическая реабилитация</a:t>
            </a:r>
            <a:endParaRPr lang="ru-RU" sz="3600">
              <a:latin typeface="Bahnschrift Light SemiCondensed" pitchFamily="34" charset="0"/>
            </a:endParaRPr>
          </a:p>
        </p:txBody>
      </p:sp>
      <p:sp>
        <p:nvSpPr>
          <p:cNvPr id="3" name="Google Shape;287;p19"/>
          <p:cNvSpPr/>
          <p:nvPr/>
        </p:nvSpPr>
        <p:spPr>
          <a:xfrm>
            <a:off x="153435" y="1071996"/>
            <a:ext cx="3904215" cy="5443104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Google Shape;287;p19"/>
          <p:cNvSpPr/>
          <p:nvPr/>
        </p:nvSpPr>
        <p:spPr>
          <a:xfrm>
            <a:off x="4268235" y="1071996"/>
            <a:ext cx="3751816" cy="5443104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Google Shape;287;p19"/>
          <p:cNvSpPr/>
          <p:nvPr/>
        </p:nvSpPr>
        <p:spPr>
          <a:xfrm>
            <a:off x="8191501" y="1071996"/>
            <a:ext cx="3751816" cy="5443104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Прямоугольник 6"/>
          <p:cNvSpPr/>
          <p:nvPr/>
        </p:nvSpPr>
        <p:spPr>
          <a:xfrm>
            <a:off x="153435" y="1071996"/>
            <a:ext cx="3904215" cy="826721"/>
          </a:xfrm>
          <a:prstGeom prst="rect">
            <a:avLst/>
          </a:prstGeom>
          <a:solidFill>
            <a:srgbClr val="3CB4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800">
                <a:latin typeface="+mj-lt"/>
              </a:rPr>
              <a:t>Дошкольное </a:t>
            </a:r>
            <a:r>
              <a:rPr lang="ru-RU" sz="2800" smtClean="0">
                <a:latin typeface="+mj-lt"/>
              </a:rPr>
              <a:t>образование</a:t>
            </a:r>
            <a:endParaRPr lang="ru-RU" sz="280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68235" y="1071995"/>
            <a:ext cx="3751815" cy="826722"/>
          </a:xfrm>
          <a:prstGeom prst="rect">
            <a:avLst/>
          </a:prstGeom>
          <a:solidFill>
            <a:srgbClr val="48B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800">
                <a:latin typeface="+mj-lt"/>
              </a:rPr>
              <a:t>Школьное </a:t>
            </a:r>
            <a:endParaRPr lang="ru-RU" sz="2800" smtClean="0">
              <a:latin typeface="+mj-lt"/>
            </a:endParaRPr>
          </a:p>
          <a:p>
            <a:pPr algn="ctr"/>
            <a:r>
              <a:rPr lang="ru-RU" sz="2800" smtClean="0">
                <a:latin typeface="+mj-lt"/>
              </a:rPr>
              <a:t>образование</a:t>
            </a:r>
            <a:endParaRPr lang="ru-RU" sz="280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1501" y="1071995"/>
            <a:ext cx="3751816" cy="826722"/>
          </a:xfrm>
          <a:prstGeom prst="rect">
            <a:avLst/>
          </a:prstGeom>
          <a:solidFill>
            <a:srgbClr val="48B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800" smtClean="0">
                <a:latin typeface="+mj-lt"/>
              </a:rPr>
              <a:t>Дополнительное </a:t>
            </a:r>
          </a:p>
          <a:p>
            <a:pPr algn="ctr"/>
            <a:r>
              <a:rPr lang="ru-RU" sz="2800" smtClean="0">
                <a:latin typeface="+mj-lt"/>
              </a:rPr>
              <a:t>образование</a:t>
            </a:r>
            <a:endParaRPr lang="ru-RU" sz="280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02292" y="4745976"/>
            <a:ext cx="374102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smtClean="0">
                <a:latin typeface="Bahnschrift Light SemiCondensed" pitchFamily="34" charset="0"/>
              </a:rPr>
              <a:t>Реализация 17-и программ художественной, </a:t>
            </a:r>
          </a:p>
          <a:p>
            <a:pPr algn="ctr"/>
            <a:r>
              <a:rPr lang="ru-RU" sz="2200" smtClean="0">
                <a:latin typeface="Bahnschrift Light SemiCondensed" pitchFamily="34" charset="0"/>
              </a:rPr>
              <a:t>социально-гуманитарной и физкультурно-спортивной направленности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433746" y="5029414"/>
            <a:ext cx="507857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smtClean="0">
                <a:latin typeface="Bahnschrift Light SemiCondensed" pitchFamily="34" charset="0"/>
              </a:rPr>
              <a:t>Реализация адаптированной общеобразовательной программы дошкольного образования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68236" y="4690860"/>
            <a:ext cx="375181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smtClean="0">
                <a:latin typeface="Bahnschrift Light SemiCondensed" pitchFamily="34" charset="0"/>
              </a:rPr>
              <a:t>Обучение </a:t>
            </a:r>
            <a:r>
              <a:rPr lang="ru-RU" sz="2200">
                <a:latin typeface="Bahnschrift Light SemiCondensed" pitchFamily="34" charset="0"/>
              </a:rPr>
              <a:t>по образовательным программам начального общего </a:t>
            </a:r>
            <a:r>
              <a:rPr lang="ru-RU" sz="2200" smtClean="0">
                <a:latin typeface="Bahnschrift Light SemiCondensed" pitchFamily="34" charset="0"/>
              </a:rPr>
              <a:t>образования</a:t>
            </a:r>
          </a:p>
          <a:p>
            <a:pPr algn="ctr"/>
            <a:r>
              <a:rPr lang="ru-RU" sz="2200" smtClean="0">
                <a:latin typeface="Bahnschrift Light SemiCondensed" pitchFamily="34" charset="0"/>
              </a:rPr>
              <a:t> в ГБОУ школа 439 Петродворцового района</a:t>
            </a:r>
          </a:p>
        </p:txBody>
      </p:sp>
      <p:pic>
        <p:nvPicPr>
          <p:cNvPr id="13" name="Picture 5" descr="C:\Users\Пользователь\Desktop\Презентация 14.09\фото\IMG_97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193"/>
          <a:stretch>
            <a:fillRect/>
          </a:stretch>
        </p:blipFill>
        <p:spPr bwMode="auto">
          <a:xfrm>
            <a:off x="8202293" y="2087741"/>
            <a:ext cx="3562078" cy="24679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G:\FOTO DDI-1\ФОТО ШКОЛА\Montessori\IMG_00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22" t="3108" r="10675" b="21067"/>
          <a:stretch>
            <a:fillRect/>
          </a:stretch>
        </p:blipFill>
        <p:spPr bwMode="auto">
          <a:xfrm>
            <a:off x="299544" y="2087739"/>
            <a:ext cx="3626070" cy="24091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1525" y="2087741"/>
            <a:ext cx="3545235" cy="23634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2" descr="C:\Users\HP-Zavutka\Desktop\KK9d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805018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0;p12"/>
          <p:cNvSpPr txBox="1"/>
          <p:nvPr/>
        </p:nvSpPr>
        <p:spPr>
          <a:xfrm>
            <a:off x="667785" y="206568"/>
            <a:ext cx="115242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smtClean="0">
                <a:latin typeface="Bahnschrift Light SemiCondensed" pitchFamily="34" charset="0"/>
              </a:rPr>
              <a:t>Условия педагогической реабилитации</a:t>
            </a:r>
            <a:endParaRPr lang="ru-RU" sz="3600">
              <a:latin typeface="Bahnschrift Light SemiCondensed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61346" y="841635"/>
            <a:ext cx="10943331" cy="3723881"/>
            <a:chOff x="515384" y="1014474"/>
            <a:chExt cx="10943331" cy="3723881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515384" y="1014475"/>
              <a:ext cx="5436287" cy="751263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lvl="0" algn="ctr"/>
              <a:endParaRPr lang="ru-RU" sz="2200" smtClean="0">
                <a:solidFill>
                  <a:schemeClr val="tx1"/>
                </a:solidFill>
                <a:latin typeface="Bahnschrift Light SemiCondensed" pitchFamily="34" charset="0"/>
              </a:endParaRPr>
            </a:p>
            <a:p>
              <a:pPr lvl="0" algn="ctr"/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д/ш </a:t>
              </a:r>
              <a:r>
                <a:rPr lang="ru-RU" sz="2200">
                  <a:solidFill>
                    <a:schemeClr val="tx1"/>
                  </a:solidFill>
                  <a:latin typeface="Bahnschrift Light SemiCondensed" pitchFamily="34" charset="0"/>
                </a:rPr>
                <a:t>группы со специально организованной коррекционно-развивающей средой</a:t>
              </a:r>
            </a:p>
            <a:p>
              <a:pPr algn="ctr"/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6251217" y="1014474"/>
              <a:ext cx="5207498" cy="748711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lvl="0" algn="ctr"/>
              <a:r>
                <a:rPr lang="ru-RU" sz="2200" smtClean="0">
                  <a:solidFill>
                    <a:prstClr val="black"/>
                  </a:solidFill>
                  <a:latin typeface="Bahnschrift Light SemiCondensed" pitchFamily="34" charset="0"/>
                </a:rPr>
                <a:t>кабинет </a:t>
              </a:r>
              <a:r>
                <a:rPr lang="ru-RU" sz="2200">
                  <a:solidFill>
                    <a:prstClr val="black"/>
                  </a:solidFill>
                  <a:latin typeface="Bahnschrift Light SemiCondensed" pitchFamily="34" charset="0"/>
                </a:rPr>
                <a:t>социально-бытовой </a:t>
              </a:r>
              <a:r>
                <a:rPr lang="ru-RU" sz="2200" smtClean="0">
                  <a:solidFill>
                    <a:prstClr val="black"/>
                  </a:solidFill>
                  <a:latin typeface="Bahnschrift Light SemiCondensed" pitchFamily="34" charset="0"/>
                </a:rPr>
                <a:t>ориентировки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515385" y="1852450"/>
              <a:ext cx="5436286" cy="480848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>
                  <a:solidFill>
                    <a:schemeClr val="tx1"/>
                  </a:solidFill>
                  <a:latin typeface="Bahnschrift Light SemiCondensed" pitchFamily="34" charset="0"/>
                </a:rPr>
                <a:t>с</a:t>
              </a:r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портивно-оздоровительный комплекс</a:t>
              </a:r>
              <a:endParaRPr lang="ru-RU" sz="2200">
                <a:solidFill>
                  <a:schemeClr val="tx1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6251217" y="1852449"/>
              <a:ext cx="5207498" cy="480849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>
                  <a:solidFill>
                    <a:schemeClr val="tx1"/>
                  </a:solidFill>
                  <a:latin typeface="Bahnschrift Light SemiCondensed" pitchFamily="34" charset="0"/>
                </a:rPr>
                <a:t>м</a:t>
              </a:r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ультимедийные кабинеты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515385" y="2423180"/>
              <a:ext cx="5436286" cy="471378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>
                  <a:solidFill>
                    <a:schemeClr val="tx1"/>
                  </a:solidFill>
                  <a:latin typeface="Bahnschrift Light SemiCondensed" pitchFamily="34" charset="0"/>
                </a:rPr>
                <a:t>у</a:t>
              </a:r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чебные классы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515385" y="3017956"/>
              <a:ext cx="5436286" cy="495493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>
                  <a:solidFill>
                    <a:schemeClr val="tx1"/>
                  </a:solidFill>
                  <a:latin typeface="Bahnschrift Light SemiCondensed" pitchFamily="34" charset="0"/>
                </a:rPr>
                <a:t>к</a:t>
              </a:r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лассы индивидуального обучения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515385" y="3626955"/>
              <a:ext cx="5436286" cy="496392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мастерские трудового обучения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6251217" y="2406621"/>
              <a:ext cx="5207498" cy="455613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компьютерный класс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6251217" y="3017954"/>
              <a:ext cx="5207498" cy="495493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>
                  <a:solidFill>
                    <a:schemeClr val="tx1"/>
                  </a:solidFill>
                  <a:latin typeface="Bahnschrift Light SemiCondensed" pitchFamily="34" charset="0"/>
                </a:rPr>
                <a:t>л</a:t>
              </a:r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огопедические кабинеты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515385" y="4259680"/>
              <a:ext cx="5436286" cy="478674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>
                  <a:solidFill>
                    <a:schemeClr val="tx1"/>
                  </a:solidFill>
                  <a:latin typeface="Bahnschrift Light SemiCondensed" pitchFamily="34" charset="0"/>
                </a:rPr>
                <a:t>к</a:t>
              </a:r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абинет Монтессори-педагогики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6233012" y="3626955"/>
              <a:ext cx="5207498" cy="492341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>
                  <a:solidFill>
                    <a:schemeClr val="tx1"/>
                  </a:solidFill>
                  <a:latin typeface="Bahnschrift Light SemiCondensed" pitchFamily="34" charset="0"/>
                </a:rPr>
                <a:t>к</a:t>
              </a:r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абинет тифлопедагога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6251217" y="4259680"/>
              <a:ext cx="5207498" cy="478675"/>
            </a:xfrm>
            <a:prstGeom prst="roundRect">
              <a:avLst/>
            </a:prstGeom>
            <a:ln w="22225">
              <a:solidFill>
                <a:srgbClr val="2AB3D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lvl="0" algn="ctr"/>
              <a:r>
                <a:rPr lang="ru-RU" sz="2200">
                  <a:solidFill>
                    <a:schemeClr val="tx1"/>
                  </a:solidFill>
                  <a:latin typeface="Bahnschrift Light SemiCondensed" pitchFamily="34" charset="0"/>
                </a:rPr>
                <a:t>м</a:t>
              </a:r>
              <a:r>
                <a:rPr lang="ru-RU" sz="2200" smtClean="0">
                  <a:solidFill>
                    <a:schemeClr val="tx1"/>
                  </a:solidFill>
                  <a:latin typeface="Bahnschrift Light SemiCondensed" pitchFamily="34" charset="0"/>
                </a:rPr>
                <a:t>етодический кабинет</a:t>
              </a:r>
              <a:endParaRPr lang="ru-RU" sz="2000">
                <a:solidFill>
                  <a:srgbClr val="FF0000"/>
                </a:solidFill>
                <a:latin typeface="Bahnschrift Light SemiCondensed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252249" y="4852217"/>
            <a:ext cx="11686635" cy="1657789"/>
            <a:chOff x="252249" y="4852217"/>
            <a:chExt cx="11686635" cy="1657789"/>
          </a:xfrm>
        </p:grpSpPr>
        <p:pic>
          <p:nvPicPr>
            <p:cNvPr id="22" name="Picture 2" descr="C:\Users\Пользователь\Desktop\Презентация 14.09\фото\7mHD2iUC0rU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33693" y="4852217"/>
              <a:ext cx="2442844" cy="1628881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C:\Users\Пользователь\Desktop\Презентация 14.09\фото\DSC_6469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200476" y="4944507"/>
              <a:ext cx="2283222" cy="1519354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5" descr="C:\Users\Пользователь\Desktop\Презентация 14.09\фото\DSCN133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94401" y="4898362"/>
              <a:ext cx="2148860" cy="1611644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 descr="C:\Users\Пользователь\Desktop\Презентация 14.09\фото\фото 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64054" y="4900291"/>
              <a:ext cx="2274830" cy="1516331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Рисунок 25" descr="C:\Users\Пользователь\Desktop\фото к 15 летию\21 Фото сборные ДДИ, РЦ\7 работа с предметами группировка по цвету.JPG"/>
            <p:cNvPicPr/>
            <p:nvPr/>
          </p:nvPicPr>
          <p:blipFill>
            <a:blip r:embed="rId7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573" t="13916" r="6382"/>
            <a:stretch>
              <a:fillRect/>
            </a:stretch>
          </p:blipFill>
          <p:spPr bwMode="auto">
            <a:xfrm>
              <a:off x="252249" y="4898361"/>
              <a:ext cx="1823790" cy="156549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27" name="Picture 2" descr="C:\Users\HP-Zavutka\Desktop\KK9d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847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C:\Users\Пользователь\Desktop\21 Фото сборные ДДИ, РЦ\3 июня\IMG_2079.JPG"/>
          <p:cNvPicPr/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56150" y="1098411"/>
            <a:ext cx="3398130" cy="262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Пользователь\Desktop\РЦ\круглый стол. Портрет успешного выпускника\Дубровский Александр\на работе\IMG_5383.JPG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379" t="-2544" r="8246" b="1039"/>
          <a:stretch>
            <a:fillRect/>
          </a:stretch>
        </p:blipFill>
        <p:spPr bwMode="auto">
          <a:xfrm>
            <a:off x="5995650" y="3326838"/>
            <a:ext cx="2956545" cy="29760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11" name="Содержимое 2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407235654"/>
              </p:ext>
            </p:extLst>
          </p:nvPr>
        </p:nvGraphicFramePr>
        <p:xfrm>
          <a:off x="169886" y="1365110"/>
          <a:ext cx="6822185" cy="5285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79353" y="1334484"/>
            <a:ext cx="11430080" cy="992212"/>
          </a:xfrm>
          <a:prstGeom prst="rect">
            <a:avLst/>
          </a:prstGeom>
        </p:spPr>
        <p:txBody>
          <a:bodyPr wrap="square" lIns="108845" tIns="54423" rIns="108845" bIns="54423">
            <a:spAutoFit/>
          </a:bodyPr>
          <a:lstStyle/>
          <a:p>
            <a:endParaRPr lang="ru-RU" sz="3300"/>
          </a:p>
          <a:p>
            <a:endParaRPr lang="ru-RU" sz="2400"/>
          </a:p>
        </p:txBody>
      </p:sp>
      <p:sp>
        <p:nvSpPr>
          <p:cNvPr id="10" name="Заголовок 1"/>
          <p:cNvSpPr txBox="1"/>
          <p:nvPr/>
        </p:nvSpPr>
        <p:spPr>
          <a:xfrm>
            <a:off x="291152" y="399896"/>
            <a:ext cx="12192000" cy="654050"/>
          </a:xfrm>
          <a:prstGeom prst="rect">
            <a:avLst/>
          </a:prstGeom>
        </p:spPr>
        <p:txBody>
          <a:bodyPr vert="horz" lIns="108845" tIns="54423" rIns="108845" bIns="54423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15" name="Picture 5" descr="P5180045"/>
          <p:cNvPicPr/>
          <p:nvPr/>
        </p:nvPicPr>
        <p:blipFill>
          <a:blip r:embed="rId10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r="20513"/>
          <a:stretch>
            <a:fillRect/>
          </a:stretch>
        </p:blipFill>
        <p:spPr bwMode="auto">
          <a:xfrm>
            <a:off x="5995649" y="1098411"/>
            <a:ext cx="3149600" cy="2228427"/>
          </a:xfrm>
          <a:prstGeom prst="round2DiagRect">
            <a:avLst>
              <a:gd name="adj1" fmla="val 16667"/>
              <a:gd name="adj2" fmla="val 0"/>
            </a:avLst>
          </a:prstGeom>
          <a:ln w="88900" cap="sq" cmpd="sng" algn="ctr">
            <a:solidFill>
              <a:srgbClr val="BEEAF8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8" name="Google Shape;80;p12"/>
          <p:cNvSpPr txBox="1"/>
          <p:nvPr/>
        </p:nvSpPr>
        <p:spPr>
          <a:xfrm>
            <a:off x="667785" y="206568"/>
            <a:ext cx="115242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smtClean="0">
                <a:latin typeface="Bahnschrift Light SemiCondensed" pitchFamily="34" charset="0"/>
              </a:rPr>
              <a:t>Трудовая реабилитация</a:t>
            </a:r>
            <a:endParaRPr lang="ru-RU" sz="3600">
              <a:latin typeface="Bahnschrift Light SemiCondensed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61840" y="5841238"/>
            <a:ext cx="56380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>
                <a:latin typeface="Bahnschrift Light SemiCondensed" pitchFamily="34" charset="0"/>
              </a:rPr>
              <a:t>Трудоустройство в открытом     рынке труда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75095" y="4938014"/>
            <a:ext cx="4619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>
                <a:latin typeface="Bahnschrift Light SemiCondensed" pitchFamily="34" charset="0"/>
              </a:rPr>
              <a:t>Сопровождаемое трудоустройство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49444" y="3758222"/>
            <a:ext cx="46734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ct val="35000"/>
              </a:spcAft>
            </a:pPr>
            <a:r>
              <a:rPr lang="ru-RU" sz="2400">
                <a:latin typeface="Bahnschrift Light SemiCondensed" pitchFamily="34" charset="0"/>
              </a:rPr>
              <a:t>Производственная </a:t>
            </a:r>
            <a:r>
              <a:rPr lang="ru-RU" sz="2400" smtClean="0">
                <a:latin typeface="Bahnschrift Light SemiCondensed" pitchFamily="34" charset="0"/>
              </a:rPr>
              <a:t>адаптация и </a:t>
            </a:r>
            <a:r>
              <a:rPr lang="ru-RU" sz="2400">
                <a:latin typeface="Bahnschrift Light SemiCondensed" pitchFamily="34" charset="0"/>
              </a:rPr>
              <a:t>подготовка </a:t>
            </a:r>
            <a:r>
              <a:rPr lang="ru-RU" sz="2400" smtClean="0">
                <a:latin typeface="Bahnschrift Light SemiCondensed" pitchFamily="34" charset="0"/>
              </a:rPr>
              <a:t>к трудоустройству</a:t>
            </a:r>
            <a:endParaRPr lang="ru-RU" sz="2400">
              <a:latin typeface="Bahnschrift Light SemiCondensed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22" y="2475960"/>
            <a:ext cx="61734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ct val="0"/>
              </a:spcAft>
            </a:pPr>
            <a:r>
              <a:rPr lang="ru-RU" sz="2200">
                <a:latin typeface="Bahnschrift Light SemiCondensed" pitchFamily="34" charset="0"/>
              </a:rPr>
              <a:t>Социально-трудовые услуги </a:t>
            </a:r>
            <a:r>
              <a:rPr lang="ru-RU" sz="2200" smtClean="0">
                <a:latin typeface="Bahnschrift Light SemiCondensed" pitchFamily="34" charset="0"/>
              </a:rPr>
              <a:t>и </a:t>
            </a:r>
            <a:r>
              <a:rPr lang="ru-RU" sz="2200">
                <a:latin typeface="Bahnschrift Light SemiCondensed" pitchFamily="34" charset="0"/>
              </a:rPr>
              <a:t>обучение </a:t>
            </a:r>
            <a:endParaRPr lang="ru-RU" sz="2200" smtClean="0">
              <a:latin typeface="Bahnschrift Light SemiCondensed" pitchFamily="34" charset="0"/>
            </a:endParaRPr>
          </a:p>
          <a:p>
            <a:pPr algn="ctr"/>
            <a:r>
              <a:rPr lang="ru-RU" sz="2200" smtClean="0">
                <a:latin typeface="Bahnschrift Light SemiCondensed" pitchFamily="34" charset="0"/>
              </a:rPr>
              <a:t>по </a:t>
            </a:r>
            <a:r>
              <a:rPr lang="ru-RU" sz="2200">
                <a:latin typeface="Bahnschrift Light SemiCondensed" pitchFamily="34" charset="0"/>
              </a:rPr>
              <a:t>дополнительным </a:t>
            </a:r>
            <a:r>
              <a:rPr lang="ru-RU" sz="2200" smtClean="0">
                <a:latin typeface="Bahnschrift Light SemiCondensed" pitchFamily="34" charset="0"/>
              </a:rPr>
              <a:t>общеразвивающим </a:t>
            </a:r>
          </a:p>
          <a:p>
            <a:pPr algn="ctr"/>
            <a:r>
              <a:rPr lang="ru-RU" sz="2200" smtClean="0">
                <a:latin typeface="Bahnschrift Light SemiCondensed" pitchFamily="34" charset="0"/>
              </a:rPr>
              <a:t>программам </a:t>
            </a:r>
            <a:r>
              <a:rPr lang="ru-RU" sz="2200">
                <a:latin typeface="Bahnschrift Light SemiCondensed" pitchFamily="34" charset="0"/>
              </a:rPr>
              <a:t>в мастерских</a:t>
            </a:r>
          </a:p>
          <a:p>
            <a:pPr algn="ctr">
              <a:spcAft>
                <a:spcPct val="0"/>
              </a:spcAft>
            </a:pPr>
            <a:endParaRPr lang="ru-RU">
              <a:latin typeface="Bahnschrift Light SemiCondensed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7052" y="1531684"/>
            <a:ext cx="42652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>
                <a:latin typeface="Bahnschrift Light SemiCondensed" pitchFamily="34" charset="0"/>
              </a:rPr>
              <a:t>Трудовое воспитание и обучение, профориентация воспитанников</a:t>
            </a:r>
            <a:endParaRPr lang="ru-RU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5006" y="3326838"/>
            <a:ext cx="4019273" cy="29760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64C3D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Скругленный прямоугольник 22"/>
          <p:cNvSpPr/>
          <p:nvPr/>
        </p:nvSpPr>
        <p:spPr>
          <a:xfrm rot="3018444">
            <a:off x="8697319" y="2816061"/>
            <a:ext cx="895859" cy="919398"/>
          </a:xfrm>
          <a:prstGeom prst="roundRect">
            <a:avLst/>
          </a:prstGeom>
          <a:solidFill>
            <a:srgbClr val="48B5C0"/>
          </a:solidFill>
          <a:ln w="7620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 descr="C:\Users\пользователь\Desktop\Icon_Karriereseite_01_Vertrag.pn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backgroundRemoval t="9796" b="92245" l="9796" r="88163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2680" y="2791651"/>
            <a:ext cx="1122378" cy="11223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HP-Zavutka\Desktop\KK9d7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3490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004" b="8564"/>
          <a:stretch>
            <a:fillRect/>
          </a:stretch>
        </p:blipFill>
        <p:spPr bwMode="auto">
          <a:xfrm flipH="1">
            <a:off x="348366" y="3614492"/>
            <a:ext cx="4180114" cy="2671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 flipH="1">
            <a:off x="6387151" y="1686117"/>
            <a:ext cx="5619187" cy="3175496"/>
            <a:chOff x="182564" y="1396993"/>
            <a:chExt cx="5180609" cy="3426536"/>
          </a:xfrm>
        </p:grpSpPr>
        <p:sp>
          <p:nvSpPr>
            <p:cNvPr id="9" name="Полилиния 8"/>
            <p:cNvSpPr/>
            <p:nvPr/>
          </p:nvSpPr>
          <p:spPr>
            <a:xfrm>
              <a:off x="240507" y="1396993"/>
              <a:ext cx="5068487" cy="605155"/>
            </a:xfrm>
            <a:custGeom>
              <a:avLst/>
              <a:gdLst>
                <a:gd name="connsiteX0" fmla="*/ 0 w 5402585"/>
                <a:gd name="connsiteY0" fmla="*/ 101551 h 1015514"/>
                <a:gd name="connsiteX1" fmla="*/ 101551 w 5402585"/>
                <a:gd name="connsiteY1" fmla="*/ 0 h 1015514"/>
                <a:gd name="connsiteX2" fmla="*/ 5301034 w 5402585"/>
                <a:gd name="connsiteY2" fmla="*/ 0 h 1015514"/>
                <a:gd name="connsiteX3" fmla="*/ 5402585 w 5402585"/>
                <a:gd name="connsiteY3" fmla="*/ 101551 h 1015514"/>
                <a:gd name="connsiteX4" fmla="*/ 5402585 w 5402585"/>
                <a:gd name="connsiteY4" fmla="*/ 913963 h 1015514"/>
                <a:gd name="connsiteX5" fmla="*/ 5301034 w 5402585"/>
                <a:gd name="connsiteY5" fmla="*/ 1015514 h 1015514"/>
                <a:gd name="connsiteX6" fmla="*/ 101551 w 5402585"/>
                <a:gd name="connsiteY6" fmla="*/ 1015514 h 1015514"/>
                <a:gd name="connsiteX7" fmla="*/ 0 w 5402585"/>
                <a:gd name="connsiteY7" fmla="*/ 913963 h 1015514"/>
                <a:gd name="connsiteX8" fmla="*/ 0 w 5402585"/>
                <a:gd name="connsiteY8" fmla="*/ 101551 h 1015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2585" h="1015514">
                  <a:moveTo>
                    <a:pt x="0" y="101551"/>
                  </a:moveTo>
                  <a:cubicBezTo>
                    <a:pt x="0" y="45466"/>
                    <a:pt x="45466" y="0"/>
                    <a:pt x="101551" y="0"/>
                  </a:cubicBezTo>
                  <a:lnTo>
                    <a:pt x="5301034" y="0"/>
                  </a:lnTo>
                  <a:cubicBezTo>
                    <a:pt x="5357119" y="0"/>
                    <a:pt x="5402585" y="45466"/>
                    <a:pt x="5402585" y="101551"/>
                  </a:cubicBezTo>
                  <a:lnTo>
                    <a:pt x="5402585" y="913963"/>
                  </a:lnTo>
                  <a:cubicBezTo>
                    <a:pt x="5402585" y="970048"/>
                    <a:pt x="5357119" y="1015514"/>
                    <a:pt x="5301034" y="1015514"/>
                  </a:cubicBezTo>
                  <a:lnTo>
                    <a:pt x="101551" y="1015514"/>
                  </a:lnTo>
                  <a:cubicBezTo>
                    <a:pt x="45466" y="1015514"/>
                    <a:pt x="0" y="970048"/>
                    <a:pt x="0" y="913963"/>
                  </a:cubicBezTo>
                  <a:lnTo>
                    <a:pt x="0" y="101551"/>
                  </a:lnTo>
                  <a:close/>
                </a:path>
              </a:pathLst>
            </a:custGeom>
            <a:solidFill>
              <a:srgbClr val="92D6E6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563" tIns="113563" rIns="1226653" bIns="113563" numCol="1" spcCol="1270" anchor="ctr" anchorCtr="0">
              <a:noAutofit/>
            </a:bodyPr>
            <a:lstStyle/>
            <a:p>
              <a:pPr marL="898525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tabLst>
                  <a:tab pos="803275" algn="l"/>
                </a:tabLst>
              </a:pPr>
              <a:endParaRPr lang="ru-RU" sz="2200" b="0" kern="1200">
                <a:solidFill>
                  <a:schemeClr val="tx1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240506" y="2122134"/>
              <a:ext cx="5079252" cy="580686"/>
            </a:xfrm>
            <a:custGeom>
              <a:avLst/>
              <a:gdLst>
                <a:gd name="connsiteX0" fmla="*/ 0 w 5321267"/>
                <a:gd name="connsiteY0" fmla="*/ 111978 h 1119784"/>
                <a:gd name="connsiteX1" fmla="*/ 111978 w 5321267"/>
                <a:gd name="connsiteY1" fmla="*/ 0 h 1119784"/>
                <a:gd name="connsiteX2" fmla="*/ 5209289 w 5321267"/>
                <a:gd name="connsiteY2" fmla="*/ 0 h 1119784"/>
                <a:gd name="connsiteX3" fmla="*/ 5321267 w 5321267"/>
                <a:gd name="connsiteY3" fmla="*/ 111978 h 1119784"/>
                <a:gd name="connsiteX4" fmla="*/ 5321267 w 5321267"/>
                <a:gd name="connsiteY4" fmla="*/ 1007806 h 1119784"/>
                <a:gd name="connsiteX5" fmla="*/ 5209289 w 5321267"/>
                <a:gd name="connsiteY5" fmla="*/ 1119784 h 1119784"/>
                <a:gd name="connsiteX6" fmla="*/ 111978 w 5321267"/>
                <a:gd name="connsiteY6" fmla="*/ 1119784 h 1119784"/>
                <a:gd name="connsiteX7" fmla="*/ 0 w 5321267"/>
                <a:gd name="connsiteY7" fmla="*/ 1007806 h 1119784"/>
                <a:gd name="connsiteX8" fmla="*/ 0 w 5321267"/>
                <a:gd name="connsiteY8" fmla="*/ 111978 h 1119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21267" h="1119784">
                  <a:moveTo>
                    <a:pt x="0" y="111978"/>
                  </a:moveTo>
                  <a:cubicBezTo>
                    <a:pt x="0" y="50134"/>
                    <a:pt x="50134" y="0"/>
                    <a:pt x="111978" y="0"/>
                  </a:cubicBezTo>
                  <a:lnTo>
                    <a:pt x="5209289" y="0"/>
                  </a:lnTo>
                  <a:cubicBezTo>
                    <a:pt x="5271133" y="0"/>
                    <a:pt x="5321267" y="50134"/>
                    <a:pt x="5321267" y="111978"/>
                  </a:cubicBezTo>
                  <a:lnTo>
                    <a:pt x="5321267" y="1007806"/>
                  </a:lnTo>
                  <a:cubicBezTo>
                    <a:pt x="5321267" y="1069650"/>
                    <a:pt x="5271133" y="1119784"/>
                    <a:pt x="5209289" y="1119784"/>
                  </a:cubicBezTo>
                  <a:lnTo>
                    <a:pt x="111978" y="1119784"/>
                  </a:lnTo>
                  <a:cubicBezTo>
                    <a:pt x="50134" y="1119784"/>
                    <a:pt x="0" y="1069650"/>
                    <a:pt x="0" y="1007806"/>
                  </a:cubicBezTo>
                  <a:lnTo>
                    <a:pt x="0" y="111978"/>
                  </a:lnTo>
                  <a:close/>
                </a:path>
              </a:pathLst>
            </a:custGeom>
            <a:solidFill>
              <a:srgbClr val="74C9DA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4237" tIns="124237" rIns="1148082" bIns="124237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ru-RU" sz="2400" b="0" kern="1200">
                <a:latin typeface="+mj-lt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240506" y="2859183"/>
              <a:ext cx="5122667" cy="600382"/>
            </a:xfrm>
            <a:custGeom>
              <a:avLst/>
              <a:gdLst>
                <a:gd name="connsiteX0" fmla="*/ 0 w 5253082"/>
                <a:gd name="connsiteY0" fmla="*/ 79004 h 790036"/>
                <a:gd name="connsiteX1" fmla="*/ 79004 w 5253082"/>
                <a:gd name="connsiteY1" fmla="*/ 0 h 790036"/>
                <a:gd name="connsiteX2" fmla="*/ 5174078 w 5253082"/>
                <a:gd name="connsiteY2" fmla="*/ 0 h 790036"/>
                <a:gd name="connsiteX3" fmla="*/ 5253082 w 5253082"/>
                <a:gd name="connsiteY3" fmla="*/ 79004 h 790036"/>
                <a:gd name="connsiteX4" fmla="*/ 5253082 w 5253082"/>
                <a:gd name="connsiteY4" fmla="*/ 711032 h 790036"/>
                <a:gd name="connsiteX5" fmla="*/ 5174078 w 5253082"/>
                <a:gd name="connsiteY5" fmla="*/ 790036 h 790036"/>
                <a:gd name="connsiteX6" fmla="*/ 79004 w 5253082"/>
                <a:gd name="connsiteY6" fmla="*/ 790036 h 790036"/>
                <a:gd name="connsiteX7" fmla="*/ 0 w 5253082"/>
                <a:gd name="connsiteY7" fmla="*/ 711032 h 790036"/>
                <a:gd name="connsiteX8" fmla="*/ 0 w 5253082"/>
                <a:gd name="connsiteY8" fmla="*/ 79004 h 79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53082" h="790036">
                  <a:moveTo>
                    <a:pt x="0" y="79004"/>
                  </a:moveTo>
                  <a:cubicBezTo>
                    <a:pt x="0" y="35371"/>
                    <a:pt x="35371" y="0"/>
                    <a:pt x="79004" y="0"/>
                  </a:cubicBezTo>
                  <a:lnTo>
                    <a:pt x="5174078" y="0"/>
                  </a:lnTo>
                  <a:cubicBezTo>
                    <a:pt x="5217711" y="0"/>
                    <a:pt x="5253082" y="35371"/>
                    <a:pt x="5253082" y="79004"/>
                  </a:cubicBezTo>
                  <a:lnTo>
                    <a:pt x="5253082" y="711032"/>
                  </a:lnTo>
                  <a:cubicBezTo>
                    <a:pt x="5253082" y="754665"/>
                    <a:pt x="5217711" y="790036"/>
                    <a:pt x="5174078" y="790036"/>
                  </a:cubicBezTo>
                  <a:lnTo>
                    <a:pt x="79004" y="790036"/>
                  </a:lnTo>
                  <a:cubicBezTo>
                    <a:pt x="35371" y="790036"/>
                    <a:pt x="0" y="754665"/>
                    <a:pt x="0" y="711032"/>
                  </a:cubicBezTo>
                  <a:lnTo>
                    <a:pt x="0" y="79004"/>
                  </a:lnTo>
                  <a:close/>
                </a:path>
              </a:pathLst>
            </a:custGeom>
            <a:solidFill>
              <a:srgbClr val="43B6CD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579" tIns="114579" rIns="1125305" bIns="114579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b="0" kern="1200">
                <a:latin typeface="+mj-lt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196913" y="4253066"/>
              <a:ext cx="5112080" cy="570463"/>
            </a:xfrm>
            <a:custGeom>
              <a:avLst/>
              <a:gdLst>
                <a:gd name="connsiteX0" fmla="*/ 0 w 5640549"/>
                <a:gd name="connsiteY0" fmla="*/ 77977 h 779770"/>
                <a:gd name="connsiteX1" fmla="*/ 77977 w 5640549"/>
                <a:gd name="connsiteY1" fmla="*/ 0 h 779770"/>
                <a:gd name="connsiteX2" fmla="*/ 5562572 w 5640549"/>
                <a:gd name="connsiteY2" fmla="*/ 0 h 779770"/>
                <a:gd name="connsiteX3" fmla="*/ 5640549 w 5640549"/>
                <a:gd name="connsiteY3" fmla="*/ 77977 h 779770"/>
                <a:gd name="connsiteX4" fmla="*/ 5640549 w 5640549"/>
                <a:gd name="connsiteY4" fmla="*/ 701793 h 779770"/>
                <a:gd name="connsiteX5" fmla="*/ 5562572 w 5640549"/>
                <a:gd name="connsiteY5" fmla="*/ 779770 h 779770"/>
                <a:gd name="connsiteX6" fmla="*/ 77977 w 5640549"/>
                <a:gd name="connsiteY6" fmla="*/ 779770 h 779770"/>
                <a:gd name="connsiteX7" fmla="*/ 0 w 5640549"/>
                <a:gd name="connsiteY7" fmla="*/ 701793 h 779770"/>
                <a:gd name="connsiteX8" fmla="*/ 0 w 5640549"/>
                <a:gd name="connsiteY8" fmla="*/ 77977 h 77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40549" h="779770">
                  <a:moveTo>
                    <a:pt x="0" y="77977"/>
                  </a:moveTo>
                  <a:cubicBezTo>
                    <a:pt x="0" y="34911"/>
                    <a:pt x="34911" y="0"/>
                    <a:pt x="77977" y="0"/>
                  </a:cubicBezTo>
                  <a:lnTo>
                    <a:pt x="5562572" y="0"/>
                  </a:lnTo>
                  <a:cubicBezTo>
                    <a:pt x="5605638" y="0"/>
                    <a:pt x="5640549" y="34911"/>
                    <a:pt x="5640549" y="77977"/>
                  </a:cubicBezTo>
                  <a:lnTo>
                    <a:pt x="5640549" y="701793"/>
                  </a:lnTo>
                  <a:cubicBezTo>
                    <a:pt x="5640549" y="744859"/>
                    <a:pt x="5605638" y="779770"/>
                    <a:pt x="5562572" y="779770"/>
                  </a:cubicBezTo>
                  <a:lnTo>
                    <a:pt x="77977" y="779770"/>
                  </a:lnTo>
                  <a:cubicBezTo>
                    <a:pt x="34911" y="779770"/>
                    <a:pt x="0" y="744859"/>
                    <a:pt x="0" y="701793"/>
                  </a:cubicBezTo>
                  <a:lnTo>
                    <a:pt x="0" y="77977"/>
                  </a:lnTo>
                  <a:close/>
                </a:path>
              </a:pathLst>
            </a:custGeom>
            <a:solidFill>
              <a:srgbClr val="43B6CD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3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9519" tIns="129519" rIns="1214796" bIns="129519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kern="1200" smtClean="0">
                  <a:latin typeface="+mj-lt"/>
                </a:rPr>
                <a:t>                  </a:t>
              </a:r>
              <a:endParaRPr lang="ru-RU" sz="2400" b="0" kern="1200">
                <a:solidFill>
                  <a:schemeClr val="tx1"/>
                </a:solidFill>
                <a:latin typeface="Bahnschrift Light SemiCondensed" pitchFamily="34" charset="0"/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82564" y="3613548"/>
              <a:ext cx="5137195" cy="506202"/>
            </a:xfrm>
            <a:custGeom>
              <a:avLst/>
              <a:gdLst>
                <a:gd name="connsiteX0" fmla="*/ 0 w 5253082"/>
                <a:gd name="connsiteY0" fmla="*/ 85914 h 859141"/>
                <a:gd name="connsiteX1" fmla="*/ 85914 w 5253082"/>
                <a:gd name="connsiteY1" fmla="*/ 0 h 859141"/>
                <a:gd name="connsiteX2" fmla="*/ 5167168 w 5253082"/>
                <a:gd name="connsiteY2" fmla="*/ 0 h 859141"/>
                <a:gd name="connsiteX3" fmla="*/ 5253082 w 5253082"/>
                <a:gd name="connsiteY3" fmla="*/ 85914 h 859141"/>
                <a:gd name="connsiteX4" fmla="*/ 5253082 w 5253082"/>
                <a:gd name="connsiteY4" fmla="*/ 773227 h 859141"/>
                <a:gd name="connsiteX5" fmla="*/ 5167168 w 5253082"/>
                <a:gd name="connsiteY5" fmla="*/ 859141 h 859141"/>
                <a:gd name="connsiteX6" fmla="*/ 85914 w 5253082"/>
                <a:gd name="connsiteY6" fmla="*/ 859141 h 859141"/>
                <a:gd name="connsiteX7" fmla="*/ 0 w 5253082"/>
                <a:gd name="connsiteY7" fmla="*/ 773227 h 859141"/>
                <a:gd name="connsiteX8" fmla="*/ 0 w 5253082"/>
                <a:gd name="connsiteY8" fmla="*/ 85914 h 859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53082" h="859141">
                  <a:moveTo>
                    <a:pt x="0" y="85914"/>
                  </a:moveTo>
                  <a:cubicBezTo>
                    <a:pt x="0" y="38465"/>
                    <a:pt x="38465" y="0"/>
                    <a:pt x="85914" y="0"/>
                  </a:cubicBezTo>
                  <a:lnTo>
                    <a:pt x="5167168" y="0"/>
                  </a:lnTo>
                  <a:cubicBezTo>
                    <a:pt x="5214617" y="0"/>
                    <a:pt x="5253082" y="38465"/>
                    <a:pt x="5253082" y="85914"/>
                  </a:cubicBezTo>
                  <a:lnTo>
                    <a:pt x="5253082" y="773227"/>
                  </a:lnTo>
                  <a:cubicBezTo>
                    <a:pt x="5253082" y="820676"/>
                    <a:pt x="5214617" y="859141"/>
                    <a:pt x="5167168" y="859141"/>
                  </a:cubicBezTo>
                  <a:lnTo>
                    <a:pt x="85914" y="859141"/>
                  </a:lnTo>
                  <a:cubicBezTo>
                    <a:pt x="38465" y="859141"/>
                    <a:pt x="0" y="820676"/>
                    <a:pt x="0" y="773227"/>
                  </a:cubicBezTo>
                  <a:lnTo>
                    <a:pt x="0" y="85914"/>
                  </a:lnTo>
                  <a:close/>
                </a:path>
              </a:pathLst>
            </a:custGeom>
            <a:solidFill>
              <a:srgbClr val="43B6CD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843" tIns="131843" rIns="1142569" bIns="131843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kern="1200" smtClean="0">
                  <a:latin typeface="+mj-lt"/>
                </a:rPr>
                <a:t>       </a:t>
              </a:r>
              <a:endParaRPr lang="ru-RU" sz="2400" b="0" kern="1200">
                <a:solidFill>
                  <a:schemeClr val="bg1"/>
                </a:solidFill>
                <a:latin typeface="Bahnschrift Light SemiCondensed" pitchFamily="34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379353" y="1420299"/>
            <a:ext cx="11430080" cy="992212"/>
          </a:xfrm>
          <a:prstGeom prst="rect">
            <a:avLst/>
          </a:prstGeom>
        </p:spPr>
        <p:txBody>
          <a:bodyPr wrap="square" lIns="108845" tIns="54423" rIns="108845" bIns="54423">
            <a:spAutoFit/>
          </a:bodyPr>
          <a:lstStyle/>
          <a:p>
            <a:endParaRPr lang="ru-RU" sz="3300"/>
          </a:p>
          <a:p>
            <a:endParaRPr lang="ru-RU" sz="2400"/>
          </a:p>
        </p:txBody>
      </p:sp>
      <p:sp>
        <p:nvSpPr>
          <p:cNvPr id="10" name="Заголовок 1"/>
          <p:cNvSpPr txBox="1"/>
          <p:nvPr/>
        </p:nvSpPr>
        <p:spPr>
          <a:xfrm>
            <a:off x="291152" y="399896"/>
            <a:ext cx="12192000" cy="654050"/>
          </a:xfrm>
          <a:prstGeom prst="rect">
            <a:avLst/>
          </a:prstGeom>
        </p:spPr>
        <p:txBody>
          <a:bodyPr vert="horz" lIns="108845" tIns="54423" rIns="108845" bIns="54423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 flipH="1">
            <a:off x="6429892" y="5005201"/>
            <a:ext cx="5576446" cy="433088"/>
          </a:xfrm>
          <a:custGeom>
            <a:avLst/>
            <a:gdLst>
              <a:gd name="connsiteX0" fmla="*/ 0 w 5640549"/>
              <a:gd name="connsiteY0" fmla="*/ 77977 h 779770"/>
              <a:gd name="connsiteX1" fmla="*/ 77977 w 5640549"/>
              <a:gd name="connsiteY1" fmla="*/ 0 h 779770"/>
              <a:gd name="connsiteX2" fmla="*/ 5562572 w 5640549"/>
              <a:gd name="connsiteY2" fmla="*/ 0 h 779770"/>
              <a:gd name="connsiteX3" fmla="*/ 5640549 w 5640549"/>
              <a:gd name="connsiteY3" fmla="*/ 77977 h 779770"/>
              <a:gd name="connsiteX4" fmla="*/ 5640549 w 5640549"/>
              <a:gd name="connsiteY4" fmla="*/ 701793 h 779770"/>
              <a:gd name="connsiteX5" fmla="*/ 5562572 w 5640549"/>
              <a:gd name="connsiteY5" fmla="*/ 779770 h 779770"/>
              <a:gd name="connsiteX6" fmla="*/ 77977 w 5640549"/>
              <a:gd name="connsiteY6" fmla="*/ 779770 h 779770"/>
              <a:gd name="connsiteX7" fmla="*/ 0 w 5640549"/>
              <a:gd name="connsiteY7" fmla="*/ 701793 h 779770"/>
              <a:gd name="connsiteX8" fmla="*/ 0 w 5640549"/>
              <a:gd name="connsiteY8" fmla="*/ 77977 h 77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0549" h="779770">
                <a:moveTo>
                  <a:pt x="0" y="77977"/>
                </a:moveTo>
                <a:cubicBezTo>
                  <a:pt x="0" y="34911"/>
                  <a:pt x="34911" y="0"/>
                  <a:pt x="77977" y="0"/>
                </a:cubicBezTo>
                <a:lnTo>
                  <a:pt x="5562572" y="0"/>
                </a:lnTo>
                <a:cubicBezTo>
                  <a:pt x="5605638" y="0"/>
                  <a:pt x="5640549" y="34911"/>
                  <a:pt x="5640549" y="77977"/>
                </a:cubicBezTo>
                <a:lnTo>
                  <a:pt x="5640549" y="701793"/>
                </a:lnTo>
                <a:cubicBezTo>
                  <a:pt x="5640549" y="744859"/>
                  <a:pt x="5605638" y="779770"/>
                  <a:pt x="5562572" y="779770"/>
                </a:cubicBezTo>
                <a:lnTo>
                  <a:pt x="77977" y="779770"/>
                </a:lnTo>
                <a:cubicBezTo>
                  <a:pt x="34911" y="779770"/>
                  <a:pt x="0" y="744859"/>
                  <a:pt x="0" y="701793"/>
                </a:cubicBezTo>
                <a:lnTo>
                  <a:pt x="0" y="77977"/>
                </a:lnTo>
                <a:close/>
              </a:path>
            </a:pathLst>
          </a:custGeom>
          <a:solidFill>
            <a:srgbClr val="43B6CD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alpha val="90000"/>
              <a:hueOff val="0"/>
              <a:satOff val="0"/>
              <a:lumOff val="0"/>
              <a:alphaOff val="-30000"/>
            </a:schemeClr>
          </a:effectRef>
          <a:fontRef idx="minor">
            <a:schemeClr val="lt1"/>
          </a:fontRef>
        </p:style>
        <p:txBody>
          <a:bodyPr spcFirstLastPara="0" vert="horz" wrap="square" lIns="129519" tIns="129519" rIns="1214796" bIns="129519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0" kern="1200" smtClean="0">
                <a:latin typeface="+mj-lt"/>
              </a:rPr>
              <a:t>                  </a:t>
            </a:r>
            <a:endParaRPr lang="ru-RU" sz="2400" b="0" kern="1200">
              <a:solidFill>
                <a:schemeClr val="tx1"/>
              </a:solidFill>
              <a:latin typeface="Bahnschrift Light SemiCondensed" pitchFamily="34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 flipH="1">
            <a:off x="6429890" y="5592520"/>
            <a:ext cx="5565973" cy="461665"/>
          </a:xfrm>
          <a:custGeom>
            <a:avLst/>
            <a:gdLst>
              <a:gd name="connsiteX0" fmla="*/ 0 w 5640549"/>
              <a:gd name="connsiteY0" fmla="*/ 77977 h 779770"/>
              <a:gd name="connsiteX1" fmla="*/ 77977 w 5640549"/>
              <a:gd name="connsiteY1" fmla="*/ 0 h 779770"/>
              <a:gd name="connsiteX2" fmla="*/ 5562572 w 5640549"/>
              <a:gd name="connsiteY2" fmla="*/ 0 h 779770"/>
              <a:gd name="connsiteX3" fmla="*/ 5640549 w 5640549"/>
              <a:gd name="connsiteY3" fmla="*/ 77977 h 779770"/>
              <a:gd name="connsiteX4" fmla="*/ 5640549 w 5640549"/>
              <a:gd name="connsiteY4" fmla="*/ 701793 h 779770"/>
              <a:gd name="connsiteX5" fmla="*/ 5562572 w 5640549"/>
              <a:gd name="connsiteY5" fmla="*/ 779770 h 779770"/>
              <a:gd name="connsiteX6" fmla="*/ 77977 w 5640549"/>
              <a:gd name="connsiteY6" fmla="*/ 779770 h 779770"/>
              <a:gd name="connsiteX7" fmla="*/ 0 w 5640549"/>
              <a:gd name="connsiteY7" fmla="*/ 701793 h 779770"/>
              <a:gd name="connsiteX8" fmla="*/ 0 w 5640549"/>
              <a:gd name="connsiteY8" fmla="*/ 77977 h 77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0549" h="779770">
                <a:moveTo>
                  <a:pt x="0" y="77977"/>
                </a:moveTo>
                <a:cubicBezTo>
                  <a:pt x="0" y="34911"/>
                  <a:pt x="34911" y="0"/>
                  <a:pt x="77977" y="0"/>
                </a:cubicBezTo>
                <a:lnTo>
                  <a:pt x="5562572" y="0"/>
                </a:lnTo>
                <a:cubicBezTo>
                  <a:pt x="5605638" y="0"/>
                  <a:pt x="5640549" y="34911"/>
                  <a:pt x="5640549" y="77977"/>
                </a:cubicBezTo>
                <a:lnTo>
                  <a:pt x="5640549" y="701793"/>
                </a:lnTo>
                <a:cubicBezTo>
                  <a:pt x="5640549" y="744859"/>
                  <a:pt x="5605638" y="779770"/>
                  <a:pt x="5562572" y="779770"/>
                </a:cubicBezTo>
                <a:lnTo>
                  <a:pt x="77977" y="779770"/>
                </a:lnTo>
                <a:cubicBezTo>
                  <a:pt x="34911" y="779770"/>
                  <a:pt x="0" y="744859"/>
                  <a:pt x="0" y="701793"/>
                </a:cubicBezTo>
                <a:lnTo>
                  <a:pt x="0" y="77977"/>
                </a:lnTo>
                <a:close/>
              </a:path>
            </a:pathLst>
          </a:custGeom>
          <a:solidFill>
            <a:srgbClr val="43B6CD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alpha val="90000"/>
              <a:hueOff val="0"/>
              <a:satOff val="0"/>
              <a:lumOff val="0"/>
              <a:alphaOff val="-30000"/>
            </a:schemeClr>
          </a:effectRef>
          <a:fontRef idx="minor">
            <a:schemeClr val="lt1"/>
          </a:fontRef>
        </p:style>
        <p:txBody>
          <a:bodyPr spcFirstLastPara="0" vert="horz" wrap="square" lIns="129519" tIns="129519" rIns="1214796" bIns="129519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0" kern="1200" smtClean="0">
                <a:latin typeface="+mj-lt"/>
              </a:rPr>
              <a:t>                  </a:t>
            </a:r>
            <a:endParaRPr lang="ru-RU" sz="2400" b="0" kern="1200">
              <a:solidFill>
                <a:schemeClr val="tx1"/>
              </a:solidFill>
              <a:latin typeface="Bahnschrift Light SemiCondensed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 flipH="1">
            <a:off x="6445916" y="1028213"/>
            <a:ext cx="5497573" cy="560819"/>
          </a:xfrm>
          <a:custGeom>
            <a:avLst/>
            <a:gdLst>
              <a:gd name="connsiteX0" fmla="*/ 0 w 5402585"/>
              <a:gd name="connsiteY0" fmla="*/ 101551 h 1015514"/>
              <a:gd name="connsiteX1" fmla="*/ 101551 w 5402585"/>
              <a:gd name="connsiteY1" fmla="*/ 0 h 1015514"/>
              <a:gd name="connsiteX2" fmla="*/ 5301034 w 5402585"/>
              <a:gd name="connsiteY2" fmla="*/ 0 h 1015514"/>
              <a:gd name="connsiteX3" fmla="*/ 5402585 w 5402585"/>
              <a:gd name="connsiteY3" fmla="*/ 101551 h 1015514"/>
              <a:gd name="connsiteX4" fmla="*/ 5402585 w 5402585"/>
              <a:gd name="connsiteY4" fmla="*/ 913963 h 1015514"/>
              <a:gd name="connsiteX5" fmla="*/ 5301034 w 5402585"/>
              <a:gd name="connsiteY5" fmla="*/ 1015514 h 1015514"/>
              <a:gd name="connsiteX6" fmla="*/ 101551 w 5402585"/>
              <a:gd name="connsiteY6" fmla="*/ 1015514 h 1015514"/>
              <a:gd name="connsiteX7" fmla="*/ 0 w 5402585"/>
              <a:gd name="connsiteY7" fmla="*/ 913963 h 1015514"/>
              <a:gd name="connsiteX8" fmla="*/ 0 w 5402585"/>
              <a:gd name="connsiteY8" fmla="*/ 101551 h 1015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02585" h="1015514">
                <a:moveTo>
                  <a:pt x="0" y="101551"/>
                </a:moveTo>
                <a:cubicBezTo>
                  <a:pt x="0" y="45466"/>
                  <a:pt x="45466" y="0"/>
                  <a:pt x="101551" y="0"/>
                </a:cubicBezTo>
                <a:lnTo>
                  <a:pt x="5301034" y="0"/>
                </a:lnTo>
                <a:cubicBezTo>
                  <a:pt x="5357119" y="0"/>
                  <a:pt x="5402585" y="45466"/>
                  <a:pt x="5402585" y="101551"/>
                </a:cubicBezTo>
                <a:lnTo>
                  <a:pt x="5402585" y="913963"/>
                </a:lnTo>
                <a:cubicBezTo>
                  <a:pt x="5402585" y="970048"/>
                  <a:pt x="5357119" y="1015514"/>
                  <a:pt x="5301034" y="1015514"/>
                </a:cubicBezTo>
                <a:lnTo>
                  <a:pt x="101551" y="1015514"/>
                </a:lnTo>
                <a:cubicBezTo>
                  <a:pt x="45466" y="1015514"/>
                  <a:pt x="0" y="970048"/>
                  <a:pt x="0" y="913963"/>
                </a:cubicBezTo>
                <a:lnTo>
                  <a:pt x="0" y="101551"/>
                </a:lnTo>
                <a:close/>
              </a:path>
            </a:pathLst>
          </a:custGeom>
          <a:solidFill>
            <a:srgbClr val="92D6E6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563" tIns="113563" rIns="1226653" bIns="113563" numCol="1" spcCol="1270" anchor="ctr" anchorCtr="0">
            <a:noAutofit/>
          </a:bodyPr>
          <a:lstStyle/>
          <a:p>
            <a:pPr algn="ctr"/>
            <a:endParaRPr lang="ru-RU" sz="2400">
              <a:solidFill>
                <a:schemeClr val="tx1"/>
              </a:solidFill>
              <a:latin typeface="Bahnschrift Light SemiCondensed" pitchFamily="34" charset="0"/>
            </a:endParaRPr>
          </a:p>
        </p:txBody>
      </p:sp>
      <p:sp>
        <p:nvSpPr>
          <p:cNvPr id="3072" name="Прямоугольник 3071"/>
          <p:cNvSpPr/>
          <p:nvPr/>
        </p:nvSpPr>
        <p:spPr>
          <a:xfrm>
            <a:off x="7881153" y="1783039"/>
            <a:ext cx="32175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>
                <a:solidFill>
                  <a:prstClr val="black"/>
                </a:solidFill>
                <a:latin typeface="Bahnschrift Light SemiCondensed" pitchFamily="34" charset="0"/>
              </a:rPr>
              <a:t>2 столярные мастерские</a:t>
            </a:r>
            <a:endParaRPr lang="ru-RU"/>
          </a:p>
        </p:txBody>
      </p:sp>
      <p:sp>
        <p:nvSpPr>
          <p:cNvPr id="3073" name="Прямоугольник 3072"/>
          <p:cNvSpPr/>
          <p:nvPr/>
        </p:nvSpPr>
        <p:spPr>
          <a:xfrm>
            <a:off x="7981330" y="1070019"/>
            <a:ext cx="3017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>
                <a:solidFill>
                  <a:prstClr val="black"/>
                </a:solidFill>
                <a:latin typeface="Bahnschrift Light SemiCondensed" pitchFamily="34" charset="0"/>
              </a:rPr>
              <a:t>4 швейные мастерские</a:t>
            </a:r>
          </a:p>
        </p:txBody>
      </p:sp>
      <p:sp>
        <p:nvSpPr>
          <p:cNvPr id="3076" name="Прямоугольник 3075"/>
          <p:cNvSpPr/>
          <p:nvPr/>
        </p:nvSpPr>
        <p:spPr>
          <a:xfrm>
            <a:off x="7942346" y="2412511"/>
            <a:ext cx="3235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>
                <a:solidFill>
                  <a:prstClr val="black"/>
                </a:solidFill>
                <a:latin typeface="Bahnschrift Light SemiCondensed" pitchFamily="34" charset="0"/>
              </a:rPr>
              <a:t>2 сборочные мастерские</a:t>
            </a:r>
            <a:endParaRPr lang="ru-RU"/>
          </a:p>
        </p:txBody>
      </p:sp>
      <p:sp>
        <p:nvSpPr>
          <p:cNvPr id="3077" name="Прямоугольник 3076"/>
          <p:cNvSpPr/>
          <p:nvPr/>
        </p:nvSpPr>
        <p:spPr>
          <a:xfrm>
            <a:off x="6970275" y="3065759"/>
            <a:ext cx="4527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smtClean="0">
                <a:solidFill>
                  <a:prstClr val="black"/>
                </a:solidFill>
                <a:latin typeface="Bahnschrift Light SemiCondensed" pitchFamily="34" charset="0"/>
              </a:rPr>
              <a:t>предприятие по </a:t>
            </a:r>
            <a:r>
              <a:rPr lang="ru-RU" sz="2400">
                <a:solidFill>
                  <a:prstClr val="black"/>
                </a:solidFill>
                <a:latin typeface="Bahnschrift Light SemiCondensed" pitchFamily="34" charset="0"/>
              </a:rPr>
              <a:t>металлообработке</a:t>
            </a:r>
            <a:endParaRPr lang="ru-RU"/>
          </a:p>
        </p:txBody>
      </p:sp>
      <p:sp>
        <p:nvSpPr>
          <p:cNvPr id="3078" name="Прямоугольник 3077"/>
          <p:cNvSpPr/>
          <p:nvPr/>
        </p:nvSpPr>
        <p:spPr>
          <a:xfrm>
            <a:off x="8678026" y="3747729"/>
            <a:ext cx="15392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>
                <a:solidFill>
                  <a:prstClr val="black"/>
                </a:solidFill>
                <a:latin typeface="Bahnschrift Light SemiCondensed" pitchFamily="34" charset="0"/>
              </a:rPr>
              <a:t>оранжерея</a:t>
            </a:r>
            <a:endParaRPr lang="ru-RU"/>
          </a:p>
        </p:txBody>
      </p:sp>
      <p:sp>
        <p:nvSpPr>
          <p:cNvPr id="3079" name="Прямоугольник 3078"/>
          <p:cNvSpPr/>
          <p:nvPr/>
        </p:nvSpPr>
        <p:spPr>
          <a:xfrm>
            <a:off x="7206297" y="4366445"/>
            <a:ext cx="4737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>
                <a:solidFill>
                  <a:prstClr val="black"/>
                </a:solidFill>
                <a:latin typeface="Bahnschrift Light SemiCondensed" pitchFamily="34" charset="0"/>
              </a:rPr>
              <a:t>мастерская прикладного творчества</a:t>
            </a:r>
            <a:endParaRPr lang="ru-RU"/>
          </a:p>
        </p:txBody>
      </p:sp>
      <p:sp>
        <p:nvSpPr>
          <p:cNvPr id="3081" name="Прямоугольник 3080"/>
          <p:cNvSpPr/>
          <p:nvPr/>
        </p:nvSpPr>
        <p:spPr>
          <a:xfrm>
            <a:off x="7809751" y="5026340"/>
            <a:ext cx="3413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>
                <a:solidFill>
                  <a:prstClr val="black"/>
                </a:solidFill>
                <a:latin typeface="Bahnschrift Light SemiCondensed" pitchFamily="34" charset="0"/>
              </a:rPr>
              <a:t>керамическая мастерская</a:t>
            </a:r>
            <a:endParaRPr lang="ru-RU"/>
          </a:p>
        </p:txBody>
      </p:sp>
      <p:sp>
        <p:nvSpPr>
          <p:cNvPr id="3082" name="Прямоугольник 3081"/>
          <p:cNvSpPr/>
          <p:nvPr/>
        </p:nvSpPr>
        <p:spPr>
          <a:xfrm>
            <a:off x="8015986" y="5592520"/>
            <a:ext cx="28632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>
                <a:solidFill>
                  <a:prstClr val="black"/>
                </a:solidFill>
                <a:latin typeface="Bahnschrift Light SemiCondensed" pitchFamily="34" charset="0"/>
              </a:rPr>
              <a:t>малярная мастерская</a:t>
            </a:r>
            <a:endParaRPr lang="ru-RU"/>
          </a:p>
        </p:txBody>
      </p:sp>
      <p:sp>
        <p:nvSpPr>
          <p:cNvPr id="43" name="Полилиния 42"/>
          <p:cNvSpPr/>
          <p:nvPr/>
        </p:nvSpPr>
        <p:spPr>
          <a:xfrm flipH="1">
            <a:off x="6429892" y="6206585"/>
            <a:ext cx="5607968" cy="461665"/>
          </a:xfrm>
          <a:custGeom>
            <a:avLst/>
            <a:gdLst>
              <a:gd name="connsiteX0" fmla="*/ 0 w 5640549"/>
              <a:gd name="connsiteY0" fmla="*/ 77977 h 779770"/>
              <a:gd name="connsiteX1" fmla="*/ 77977 w 5640549"/>
              <a:gd name="connsiteY1" fmla="*/ 0 h 779770"/>
              <a:gd name="connsiteX2" fmla="*/ 5562572 w 5640549"/>
              <a:gd name="connsiteY2" fmla="*/ 0 h 779770"/>
              <a:gd name="connsiteX3" fmla="*/ 5640549 w 5640549"/>
              <a:gd name="connsiteY3" fmla="*/ 77977 h 779770"/>
              <a:gd name="connsiteX4" fmla="*/ 5640549 w 5640549"/>
              <a:gd name="connsiteY4" fmla="*/ 701793 h 779770"/>
              <a:gd name="connsiteX5" fmla="*/ 5562572 w 5640549"/>
              <a:gd name="connsiteY5" fmla="*/ 779770 h 779770"/>
              <a:gd name="connsiteX6" fmla="*/ 77977 w 5640549"/>
              <a:gd name="connsiteY6" fmla="*/ 779770 h 779770"/>
              <a:gd name="connsiteX7" fmla="*/ 0 w 5640549"/>
              <a:gd name="connsiteY7" fmla="*/ 701793 h 779770"/>
              <a:gd name="connsiteX8" fmla="*/ 0 w 5640549"/>
              <a:gd name="connsiteY8" fmla="*/ 77977 h 77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0549" h="779770">
                <a:moveTo>
                  <a:pt x="0" y="77977"/>
                </a:moveTo>
                <a:cubicBezTo>
                  <a:pt x="0" y="34911"/>
                  <a:pt x="34911" y="0"/>
                  <a:pt x="77977" y="0"/>
                </a:cubicBezTo>
                <a:lnTo>
                  <a:pt x="5562572" y="0"/>
                </a:lnTo>
                <a:cubicBezTo>
                  <a:pt x="5605638" y="0"/>
                  <a:pt x="5640549" y="34911"/>
                  <a:pt x="5640549" y="77977"/>
                </a:cubicBezTo>
                <a:lnTo>
                  <a:pt x="5640549" y="701793"/>
                </a:lnTo>
                <a:cubicBezTo>
                  <a:pt x="5640549" y="744859"/>
                  <a:pt x="5605638" y="779770"/>
                  <a:pt x="5562572" y="779770"/>
                </a:cubicBezTo>
                <a:lnTo>
                  <a:pt x="77977" y="779770"/>
                </a:lnTo>
                <a:cubicBezTo>
                  <a:pt x="34911" y="779770"/>
                  <a:pt x="0" y="744859"/>
                  <a:pt x="0" y="701793"/>
                </a:cubicBezTo>
                <a:lnTo>
                  <a:pt x="0" y="77977"/>
                </a:lnTo>
                <a:close/>
              </a:path>
            </a:pathLst>
          </a:custGeom>
          <a:solidFill>
            <a:srgbClr val="43B6CD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alpha val="90000"/>
              <a:hueOff val="0"/>
              <a:satOff val="0"/>
              <a:lumOff val="0"/>
              <a:alphaOff val="-30000"/>
            </a:schemeClr>
          </a:effectRef>
          <a:fontRef idx="minor">
            <a:schemeClr val="lt1"/>
          </a:fontRef>
        </p:style>
        <p:txBody>
          <a:bodyPr spcFirstLastPara="0" vert="horz" wrap="square" lIns="129519" tIns="129519" rIns="1214796" bIns="129519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0" kern="1200" smtClean="0">
                <a:latin typeface="+mj-lt"/>
              </a:rPr>
              <a:t>                  </a:t>
            </a:r>
            <a:endParaRPr lang="ru-RU" sz="2400" b="0" kern="1200">
              <a:solidFill>
                <a:schemeClr val="tx1"/>
              </a:solidFill>
              <a:latin typeface="Bahnschrift Light SemiCondensed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543486" y="6206585"/>
            <a:ext cx="55579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>
                <a:solidFill>
                  <a:prstClr val="black"/>
                </a:solidFill>
                <a:latin typeface="Bahnschrift Light SemiCondensed" pitchFamily="34" charset="0"/>
              </a:rPr>
              <a:t>к</a:t>
            </a:r>
            <a:r>
              <a:rPr lang="ru-RU" sz="2400" smtClean="0">
                <a:solidFill>
                  <a:prstClr val="black"/>
                </a:solidFill>
                <a:latin typeface="Bahnschrift Light SemiCondensed" pitchFamily="34" charset="0"/>
              </a:rPr>
              <a:t>абинет социально-бытовой ориентировки</a:t>
            </a:r>
            <a:endParaRPr lang="ru-RU" sz="2400">
              <a:solidFill>
                <a:prstClr val="black"/>
              </a:solidFill>
              <a:latin typeface="Bahnschrift Light SemiCondensed" pitchFamily="34" charset="0"/>
            </a:endParaRPr>
          </a:p>
        </p:txBody>
      </p:sp>
      <p:sp>
        <p:nvSpPr>
          <p:cNvPr id="47" name="Google Shape;80;p12"/>
          <p:cNvSpPr txBox="1"/>
          <p:nvPr/>
        </p:nvSpPr>
        <p:spPr>
          <a:xfrm>
            <a:off x="667785" y="206568"/>
            <a:ext cx="115242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smtClean="0">
                <a:latin typeface="Bahnschrift Light SemiCondensed" pitchFamily="34" charset="0"/>
              </a:rPr>
              <a:t>Учебно-производственная база</a:t>
            </a:r>
            <a:endParaRPr lang="ru-RU" sz="3600">
              <a:latin typeface="Bahnschrift Light SemiCondensed" pitchFamily="34" charset="0"/>
            </a:endParaRPr>
          </a:p>
        </p:txBody>
      </p:sp>
      <p:grpSp>
        <p:nvGrpSpPr>
          <p:cNvPr id="3083" name="Группа 3082"/>
          <p:cNvGrpSpPr/>
          <p:nvPr/>
        </p:nvGrpSpPr>
        <p:grpSpPr>
          <a:xfrm flipH="1">
            <a:off x="322975" y="1051426"/>
            <a:ext cx="5803241" cy="5197370"/>
            <a:chOff x="679947" y="1498312"/>
            <a:chExt cx="5619057" cy="503854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4525" r="53200" b="12997"/>
            <a:stretch>
              <a:fillRect/>
            </a:stretch>
          </p:blipFill>
          <p:spPr bwMode="auto">
            <a:xfrm flipH="1">
              <a:off x="3916053" y="1498312"/>
              <a:ext cx="2382951" cy="259245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054" name="Picture 6" descr="C:\Users\Пользователь\Desktop\23. + Презентация\DSC_6798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16096"/>
            <a:stretch>
              <a:fillRect/>
            </a:stretch>
          </p:blipFill>
          <p:spPr bwMode="auto">
            <a:xfrm>
              <a:off x="679947" y="1512694"/>
              <a:ext cx="3236105" cy="256657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7" descr="C:\Users\Пользователь\Desktop\23. + Презентация\XARzNqVaWzY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6800" b="31880"/>
            <a:stretch>
              <a:fillRect/>
            </a:stretch>
          </p:blipFill>
          <p:spPr bwMode="auto">
            <a:xfrm>
              <a:off x="679947" y="3989050"/>
              <a:ext cx="3111863" cy="254780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6" name="Picture 2" descr="C:\Users\HP-Zavutka\Desktop\KK9d7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41197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0;p12"/>
          <p:cNvSpPr txBox="1"/>
          <p:nvPr/>
        </p:nvSpPr>
        <p:spPr>
          <a:xfrm>
            <a:off x="667785" y="206568"/>
            <a:ext cx="115242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>
                <a:latin typeface="Bahnschrift Light SemiCondensed" pitchFamily="34" charset="0"/>
              </a:rPr>
              <a:t>Трудоустройство </a:t>
            </a:r>
            <a:r>
              <a:rPr lang="ru-RU" sz="3600" smtClean="0">
                <a:latin typeface="Bahnschrift Light SemiCondensed" pitchFamily="34" charset="0"/>
              </a:rPr>
              <a:t>воспитанников</a:t>
            </a:r>
            <a:endParaRPr lang="ru-RU" sz="3200">
              <a:solidFill>
                <a:srgbClr val="FF0000"/>
              </a:solidFill>
              <a:latin typeface="Bahnschrift Light SemiCondensed" pitchFamily="34" charset="0"/>
            </a:endParaRPr>
          </a:p>
        </p:txBody>
      </p:sp>
      <p:sp>
        <p:nvSpPr>
          <p:cNvPr id="3" name="Google Shape;287;p19"/>
          <p:cNvSpPr/>
          <p:nvPr/>
        </p:nvSpPr>
        <p:spPr>
          <a:xfrm>
            <a:off x="500275" y="1071996"/>
            <a:ext cx="5191077" cy="5443104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Google Shape;287;p19"/>
          <p:cNvSpPr/>
          <p:nvPr/>
        </p:nvSpPr>
        <p:spPr>
          <a:xfrm>
            <a:off x="6591868" y="1414896"/>
            <a:ext cx="4995081" cy="5100204"/>
          </a:xfrm>
          <a:custGeom>
            <a:avLst/>
            <a:gdLst/>
            <a:ahLst/>
            <a:cxnLst/>
            <a:rect l="l" t="t" r="r" b="b"/>
            <a:pathLst>
              <a:path w="664661" h="357240" extrusionOk="0">
                <a:moveTo>
                  <a:pt x="0" y="0"/>
                </a:moveTo>
                <a:lnTo>
                  <a:pt x="664661" y="0"/>
                </a:lnTo>
                <a:lnTo>
                  <a:pt x="664661" y="357240"/>
                </a:lnTo>
                <a:lnTo>
                  <a:pt x="0" y="3572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Прямоугольник 6"/>
          <p:cNvSpPr/>
          <p:nvPr/>
        </p:nvSpPr>
        <p:spPr>
          <a:xfrm>
            <a:off x="500276" y="1071996"/>
            <a:ext cx="5191076" cy="826721"/>
          </a:xfrm>
          <a:prstGeom prst="rect">
            <a:avLst/>
          </a:prstGeom>
          <a:solidFill>
            <a:srgbClr val="3CB4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800">
                <a:latin typeface="+mj-lt"/>
              </a:rPr>
              <a:t>Сопровождаемое </a:t>
            </a:r>
            <a:r>
              <a:rPr lang="ru-RU" sz="2800" smtClean="0">
                <a:latin typeface="+mj-lt"/>
              </a:rPr>
              <a:t>трудоустройство</a:t>
            </a:r>
            <a:endParaRPr lang="ru-RU" sz="280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91438" y="1084070"/>
            <a:ext cx="4995511" cy="826722"/>
          </a:xfrm>
          <a:prstGeom prst="rect">
            <a:avLst/>
          </a:prstGeom>
          <a:solidFill>
            <a:srgbClr val="48B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800">
                <a:latin typeface="+mj-lt"/>
              </a:rPr>
              <a:t>Трудоустройство </a:t>
            </a:r>
            <a:endParaRPr lang="ru-RU" sz="2800" smtClean="0">
              <a:latin typeface="+mj-lt"/>
            </a:endParaRPr>
          </a:p>
          <a:p>
            <a:pPr algn="ctr"/>
            <a:r>
              <a:rPr lang="ru-RU" sz="2800" smtClean="0">
                <a:latin typeface="+mj-lt"/>
              </a:rPr>
              <a:t>в </a:t>
            </a:r>
            <a:r>
              <a:rPr lang="ru-RU" sz="2800">
                <a:latin typeface="+mj-lt"/>
              </a:rPr>
              <a:t>открытом рынке труда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0276" y="1898718"/>
            <a:ext cx="507857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>
                <a:latin typeface="Bahnschrift Light SemiCondensed" pitchFamily="34" charset="0"/>
              </a:rPr>
              <a:t>59 человек – трудоустроены по договорам подряда с </a:t>
            </a:r>
            <a:r>
              <a:rPr lang="ru-RU" sz="2200" smtClean="0">
                <a:latin typeface="Bahnschrift Light SemiCondensed" pitchFamily="34" charset="0"/>
              </a:rPr>
              <a:t>ГАООРДИ;</a:t>
            </a:r>
            <a:endParaRPr lang="ru-RU" sz="2200">
              <a:latin typeface="Bahnschrift Light SemiCondensed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>
                <a:latin typeface="Bahnschrift Light SemiCondensed" pitchFamily="34" charset="0"/>
              </a:rPr>
              <a:t>40 человек – трудоустроены по программе «Социальная занятость инвалидов трудоспособного возраста</a:t>
            </a:r>
            <a:r>
              <a:rPr lang="ru-RU" sz="2200" smtClean="0">
                <a:latin typeface="Bahnschrift Light SemiCondensed" pitchFamily="34" charset="0"/>
              </a:rPr>
              <a:t>»</a:t>
            </a:r>
            <a:endParaRPr lang="ru-RU" sz="2200">
              <a:latin typeface="Bahnschrift Light SemiCondensed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08592" y="1910792"/>
            <a:ext cx="375181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>
                <a:latin typeface="Bahnschrift Light SemiCondensed" pitchFamily="34" charset="0"/>
              </a:rPr>
              <a:t>10 </a:t>
            </a:r>
            <a:r>
              <a:rPr lang="ru-RU" sz="2200" smtClean="0">
                <a:latin typeface="Bahnschrift Light SemiCondensed" pitchFamily="34" charset="0"/>
              </a:rPr>
              <a:t>человек</a:t>
            </a:r>
            <a:endParaRPr lang="ru-RU" sz="2200">
              <a:latin typeface="Bahnschrift Light SemiCondensed" pitchFamily="34" charset="0"/>
            </a:endParaRPr>
          </a:p>
        </p:txBody>
      </p:sp>
      <p:pic>
        <p:nvPicPr>
          <p:cNvPr id="3074" name="Picture 2" descr="C:\Users\Пользователь\Desktop\Презентация 14.09\фото\yZxm930522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740" t="27926" r="18135"/>
          <a:stretch>
            <a:fillRect/>
          </a:stretch>
        </p:blipFill>
        <p:spPr bwMode="auto">
          <a:xfrm>
            <a:off x="3565668" y="4130689"/>
            <a:ext cx="2013181" cy="22148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ользователь\Desktop\Презентация 14.09\фото\IMG_53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3235" y="2508062"/>
            <a:ext cx="2677658" cy="17851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275" y="4114392"/>
            <a:ext cx="3320583" cy="22148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 descr="C:\Users\Пользователь\Desktop\Презентация 14.09\фото\IMG_01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375" t="27368" r="26317" b="11205"/>
          <a:stretch>
            <a:fillRect/>
          </a:stretch>
        </p:blipFill>
        <p:spPr bwMode="auto">
          <a:xfrm>
            <a:off x="9544750" y="4329839"/>
            <a:ext cx="1795806" cy="20523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ользователь\Desktop\Презентация 14.09\фото\IMG_00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8592" y="4293166"/>
            <a:ext cx="2736157" cy="20523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Пользователь\Desktop\Презентация 14.09\фото\IMG_20190401_10271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438" b="12012"/>
          <a:stretch>
            <a:fillRect/>
          </a:stretch>
        </p:blipFill>
        <p:spPr bwMode="auto">
          <a:xfrm>
            <a:off x="9470893" y="2471392"/>
            <a:ext cx="1869662" cy="18584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HP-Zavutka\Desktop\KK9d7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72347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Пользователь\Desktop\пппп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27" r="85152" b="50000"/>
          <a:stretch>
            <a:fillRect/>
          </a:stretch>
        </p:blipFill>
        <p:spPr bwMode="auto">
          <a:xfrm>
            <a:off x="10594702" y="5861844"/>
            <a:ext cx="1481137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Google Shape;80;p12"/>
          <p:cNvSpPr txBox="1">
            <a:spLocks noChangeArrowheads="1"/>
          </p:cNvSpPr>
          <p:nvPr/>
        </p:nvSpPr>
        <p:spPr bwMode="auto">
          <a:xfrm>
            <a:off x="1581150" y="195263"/>
            <a:ext cx="90789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>
                <a:latin typeface="Bahnschrift Light SemiCondensed" pitchFamily="34" charset="0"/>
              </a:rPr>
              <a:t>Психологическая реабилитация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83363" y="992188"/>
            <a:ext cx="5133975" cy="719137"/>
          </a:xfrm>
          <a:prstGeom prst="roundRect">
            <a:avLst/>
          </a:prstGeom>
          <a:solidFill>
            <a:srgbClr val="48B5C0"/>
          </a:solidFill>
          <a:ln w="7620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smtClean="0">
                <a:solidFill>
                  <a:srgbClr val="FFFFFF"/>
                </a:solidFill>
                <a:latin typeface="Bahnschrift Light SemiCondensed" pitchFamily="34" charset="0"/>
              </a:rPr>
              <a:t>Направления работы:</a:t>
            </a:r>
            <a:endParaRPr lang="ru-RU" sz="3200">
              <a:solidFill>
                <a:srgbClr val="FFFFFF"/>
              </a:solidFill>
              <a:latin typeface="Bahnschrift Light SemiCondensed" pitchFamily="34" charset="0"/>
            </a:endParaRPr>
          </a:p>
        </p:txBody>
      </p:sp>
      <p:sp>
        <p:nvSpPr>
          <p:cNvPr id="15365" name="Прямоугольник 24"/>
          <p:cNvSpPr>
            <a:spLocks noChangeArrowheads="1"/>
          </p:cNvSpPr>
          <p:nvPr/>
        </p:nvSpPr>
        <p:spPr bwMode="auto">
          <a:xfrm>
            <a:off x="7275513" y="1919288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sz="2400" smtClean="0">
                <a:latin typeface="Bahnschrift Light SemiCondensed" pitchFamily="34" charset="0"/>
              </a:rPr>
              <a:t>психодиагностика</a:t>
            </a:r>
            <a:endParaRPr lang="ru-RU" altLang="ru-RU" sz="2400">
              <a:latin typeface="Bahnschrift Light SemiCondensed" pitchFamily="34" charset="0"/>
            </a:endParaRPr>
          </a:p>
        </p:txBody>
      </p:sp>
      <p:sp>
        <p:nvSpPr>
          <p:cNvPr id="15366" name="Прямоугольник 25"/>
          <p:cNvSpPr>
            <a:spLocks noChangeArrowheads="1"/>
          </p:cNvSpPr>
          <p:nvPr/>
        </p:nvSpPr>
        <p:spPr bwMode="auto">
          <a:xfrm>
            <a:off x="7078663" y="2684611"/>
            <a:ext cx="3397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sz="2400" err="1" smtClean="0">
                <a:latin typeface="Bahnschrift Light SemiCondensed" pitchFamily="34" charset="0"/>
              </a:rPr>
              <a:t>психопрофилактика</a:t>
            </a:r>
            <a:endParaRPr lang="ru-RU" altLang="ru-RU" sz="2400">
              <a:latin typeface="Bahnschrift Light SemiCondensed" pitchFamily="34" charset="0"/>
            </a:endParaRPr>
          </a:p>
        </p:txBody>
      </p:sp>
      <p:sp>
        <p:nvSpPr>
          <p:cNvPr id="15367" name="Прямоугольник 31"/>
          <p:cNvSpPr>
            <a:spLocks noChangeArrowheads="1"/>
          </p:cNvSpPr>
          <p:nvPr/>
        </p:nvSpPr>
        <p:spPr bwMode="auto">
          <a:xfrm>
            <a:off x="6120606" y="4578350"/>
            <a:ext cx="7210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400" smtClean="0">
                <a:latin typeface="Bahnschrift Light SemiCondensed" pitchFamily="34" charset="0"/>
              </a:rPr>
              <a:t>индивидуальная </a:t>
            </a:r>
            <a:r>
              <a:rPr lang="ru-RU" altLang="ru-RU" sz="2400">
                <a:latin typeface="Bahnschrift Light SemiCondensed" pitchFamily="34" charset="0"/>
              </a:rPr>
              <a:t>и групповая психокоррекция</a:t>
            </a:r>
          </a:p>
        </p:txBody>
      </p:sp>
      <p:sp>
        <p:nvSpPr>
          <p:cNvPr id="15368" name="Прямоугольник 32"/>
          <p:cNvSpPr>
            <a:spLocks noChangeArrowheads="1"/>
          </p:cNvSpPr>
          <p:nvPr/>
        </p:nvSpPr>
        <p:spPr bwMode="auto">
          <a:xfrm>
            <a:off x="6299201" y="3313825"/>
            <a:ext cx="47037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sz="2400" smtClean="0">
                <a:latin typeface="Bahnschrift Light SemiCondensed" pitchFamily="34" charset="0"/>
              </a:rPr>
              <a:t>группы </a:t>
            </a:r>
            <a:r>
              <a:rPr lang="ru-RU" altLang="ru-RU" sz="2400">
                <a:latin typeface="Bahnschrift Light SemiCondensed" pitchFamily="34" charset="0"/>
              </a:rPr>
              <a:t>общения, тренинги</a:t>
            </a:r>
          </a:p>
        </p:txBody>
      </p:sp>
      <p:sp>
        <p:nvSpPr>
          <p:cNvPr id="15369" name="Прямоугольник 51"/>
          <p:cNvSpPr>
            <a:spLocks noChangeArrowheads="1"/>
          </p:cNvSpPr>
          <p:nvPr/>
        </p:nvSpPr>
        <p:spPr bwMode="auto">
          <a:xfrm>
            <a:off x="4702778" y="5400179"/>
            <a:ext cx="73945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400" dirty="0" smtClean="0">
                <a:latin typeface="Bahnschrift Light SemiCondensed" pitchFamily="34" charset="0"/>
              </a:rPr>
              <a:t>консультативная </a:t>
            </a:r>
            <a:r>
              <a:rPr lang="ru-RU" altLang="ru-RU" sz="2400" dirty="0">
                <a:latin typeface="Bahnschrift Light SemiCondensed" pitchFamily="34" charset="0"/>
              </a:rPr>
              <a:t>работа с </a:t>
            </a:r>
            <a:r>
              <a:rPr lang="ru-RU" altLang="ru-RU" sz="2400" dirty="0" smtClean="0">
                <a:latin typeface="Bahnschrift Light SemiCondensed" pitchFamily="34" charset="0"/>
              </a:rPr>
              <a:t>воспитанниками,  персоналом и </a:t>
            </a:r>
            <a:r>
              <a:rPr lang="ru-RU" altLang="ru-RU" sz="2400" smtClean="0">
                <a:latin typeface="Bahnschrift Light SemiCondensed" pitchFamily="34" charset="0"/>
              </a:rPr>
              <a:t>законными представителями</a:t>
            </a:r>
            <a:endParaRPr lang="ru-RU" altLang="ru-RU" sz="2400">
              <a:latin typeface="Bahnschrift Light SemiCondensed" pitchFamily="34" charset="0"/>
            </a:endParaRPr>
          </a:p>
        </p:txBody>
      </p:sp>
      <p:sp>
        <p:nvSpPr>
          <p:cNvPr id="15370" name="Прямоугольник 54"/>
          <p:cNvSpPr>
            <a:spLocks noChangeArrowheads="1"/>
          </p:cNvSpPr>
          <p:nvPr/>
        </p:nvSpPr>
        <p:spPr bwMode="auto">
          <a:xfrm>
            <a:off x="5503863" y="3972340"/>
            <a:ext cx="6165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sz="2400" smtClean="0">
                <a:latin typeface="Bahnschrift Light SemiCondensed" pitchFamily="34" charset="0"/>
              </a:rPr>
              <a:t>социально-психологический </a:t>
            </a:r>
            <a:r>
              <a:rPr lang="ru-RU" altLang="ru-RU" sz="2400">
                <a:latin typeface="Bahnschrift Light SemiCondensed" pitchFamily="34" charset="0"/>
              </a:rPr>
              <a:t>патронаж</a:t>
            </a:r>
            <a:endParaRPr lang="ru-RU" sz="2400">
              <a:latin typeface="Bahnschrift Light SemiCondensed" pitchFamily="34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7524750" y="1908175"/>
            <a:ext cx="3243263" cy="547688"/>
          </a:xfrm>
          <a:prstGeom prst="roundRect">
            <a:avLst/>
          </a:prstGeom>
          <a:noFill/>
          <a:ln w="1905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altLang="ru-RU" sz="2800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75513" y="2643188"/>
            <a:ext cx="3727450" cy="544512"/>
          </a:xfrm>
          <a:prstGeom prst="roundRect">
            <a:avLst/>
          </a:prstGeom>
          <a:noFill/>
          <a:ln w="1905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altLang="ru-RU" sz="3200"/>
          </a:p>
          <a:p>
            <a:pPr algn="ctr">
              <a:defRPr/>
            </a:pPr>
            <a:endParaRPr lang="ru-RU" sz="3200">
              <a:solidFill>
                <a:srgbClr val="FFFFFF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715125" y="3351213"/>
            <a:ext cx="4954588" cy="463550"/>
          </a:xfrm>
          <a:prstGeom prst="roundRect">
            <a:avLst/>
          </a:prstGeom>
          <a:noFill/>
          <a:ln w="1905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199208" y="3967163"/>
            <a:ext cx="5835630" cy="487362"/>
          </a:xfrm>
          <a:prstGeom prst="roundRect">
            <a:avLst/>
          </a:prstGeom>
          <a:noFill/>
          <a:ln w="1905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3200">
              <a:solidFill>
                <a:srgbClr val="FFFFFF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532313" y="5335588"/>
            <a:ext cx="7491412" cy="639543"/>
          </a:xfrm>
          <a:prstGeom prst="roundRect">
            <a:avLst/>
          </a:prstGeom>
          <a:noFill/>
          <a:ln w="1905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3200">
              <a:solidFill>
                <a:srgbClr val="FFFFFF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344510" y="4578350"/>
            <a:ext cx="6672865" cy="528638"/>
          </a:xfrm>
          <a:prstGeom prst="roundRect">
            <a:avLst/>
          </a:prstGeom>
          <a:noFill/>
          <a:ln w="19050">
            <a:solidFill>
              <a:srgbClr val="48B5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3200">
              <a:solidFill>
                <a:srgbClr val="FFFFFF"/>
              </a:solidFill>
            </a:endParaRPr>
          </a:p>
        </p:txBody>
      </p:sp>
      <p:pic>
        <p:nvPicPr>
          <p:cNvPr id="17" name="Рисунок 16" descr="2 выполнение кинезиолог. упражнения.jp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570409" y="979714"/>
            <a:ext cx="3844837" cy="28836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48B5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 descr="9 рисование на песке. Сенсорная комната..JPG"/>
          <p:cNvPicPr>
            <a:picLocks noChangeAspect="1"/>
          </p:cNvPicPr>
          <p:nvPr/>
        </p:nvPicPr>
        <p:blipFill>
          <a:blip r:embed="rId4">
            <a:lum bright="10000"/>
          </a:blip>
          <a:stretch>
            <a:fillRect/>
          </a:stretch>
        </p:blipFill>
        <p:spPr>
          <a:xfrm>
            <a:off x="313509" y="3605350"/>
            <a:ext cx="4005941" cy="3004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B7E2E7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ZUCAY9WRrbo.jpg"/>
          <p:cNvPicPr>
            <a:picLocks noChangeAspect="1"/>
          </p:cNvPicPr>
          <p:nvPr/>
        </p:nvPicPr>
        <p:blipFill>
          <a:blip r:embed="rId5">
            <a:lum bright="10000"/>
          </a:blip>
          <a:srcRect b="7050"/>
          <a:stretch>
            <a:fillRect/>
          </a:stretch>
        </p:blipFill>
        <p:spPr>
          <a:xfrm>
            <a:off x="3821771" y="1075411"/>
            <a:ext cx="2377437" cy="29464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A7DBE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2" descr="C:\Users\HP-Zavutka\Desktop\KK9d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42440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311400" y="147638"/>
            <a:ext cx="8093075" cy="6064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4400" smtClean="0">
                <a:latin typeface="Calibri" pitchFamily="34" charset="0"/>
              </a:rPr>
              <a:t/>
            </a:r>
            <a:br>
              <a:rPr lang="ru-RU" altLang="ru-RU" sz="4400" smtClean="0">
                <a:latin typeface="Calibri" pitchFamily="34" charset="0"/>
              </a:rPr>
            </a:br>
            <a:r>
              <a:rPr lang="ru-RU" altLang="ru-RU" sz="4000" smtClean="0">
                <a:latin typeface="Bahnschrift Light SemiCondensed" pitchFamily="34" charset="0"/>
              </a:rPr>
              <a:t>Социокультурная реабилитация</a:t>
            </a:r>
            <a:r>
              <a:rPr lang="ru-RU" altLang="ru-RU" sz="4400" smtClean="0">
                <a:solidFill>
                  <a:srgbClr val="66CCFF"/>
                </a:solidFill>
                <a:latin typeface="Calibri" pitchFamily="34" charset="0"/>
              </a:rPr>
              <a:t/>
            </a:r>
            <a:br>
              <a:rPr lang="ru-RU" altLang="ru-RU" sz="4400" smtClean="0">
                <a:solidFill>
                  <a:srgbClr val="66CCFF"/>
                </a:solidFill>
                <a:latin typeface="Calibri" pitchFamily="34" charset="0"/>
              </a:rPr>
            </a:br>
            <a:endParaRPr lang="ru-RU" sz="4400">
              <a:solidFill>
                <a:srgbClr val="66CCFF"/>
              </a:solidFill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141797340"/>
              </p:ext>
            </p:extLst>
          </p:nvPr>
        </p:nvGraphicFramePr>
        <p:xfrm>
          <a:off x="160639" y="803189"/>
          <a:ext cx="11726562" cy="5770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Рисунок 14" descr="53vpgtCNDw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8626" y="4646141"/>
            <a:ext cx="3071957" cy="2011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3CA3AE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добрая сказка на ночь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8821" y="930875"/>
            <a:ext cx="2757478" cy="15510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43ACC5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IMG_4879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795" y="1214654"/>
            <a:ext cx="3126259" cy="20841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64C3D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Users\HP-Zavutka\Desktop\KK9d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75846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2541998682"/>
              </p:ext>
            </p:extLst>
          </p:nvPr>
        </p:nvGraphicFramePr>
        <p:xfrm>
          <a:off x="259493" y="1112108"/>
          <a:ext cx="7352269" cy="5745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 descr="-EZivvjgs0g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10552" t="26175" r="17246" b="13874"/>
          <a:stretch>
            <a:fillRect/>
          </a:stretch>
        </p:blipFill>
        <p:spPr>
          <a:xfrm>
            <a:off x="7694024" y="1200329"/>
            <a:ext cx="4180817" cy="23147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64C3D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джшорт.jpg"/>
          <p:cNvPicPr>
            <a:picLocks noChangeAspect="1"/>
          </p:cNvPicPr>
          <p:nvPr/>
        </p:nvPicPr>
        <p:blipFill>
          <a:blip r:embed="rId9"/>
          <a:srcRect t="5831"/>
          <a:stretch>
            <a:fillRect/>
          </a:stretch>
        </p:blipFill>
        <p:spPr>
          <a:xfrm>
            <a:off x="7611762" y="3695700"/>
            <a:ext cx="4250724" cy="29716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4C9DA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462" name="TextBox 12"/>
          <p:cNvSpPr txBox="1">
            <a:spLocks noChangeArrowheads="1"/>
          </p:cNvSpPr>
          <p:nvPr/>
        </p:nvSpPr>
        <p:spPr bwMode="auto">
          <a:xfrm>
            <a:off x="1811338" y="0"/>
            <a:ext cx="90090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>
                <a:latin typeface="Bahnschrift Light SemiCondensed" pitchFamily="34" charset="0"/>
              </a:rPr>
              <a:t>Физкультурно-оздоровительная </a:t>
            </a:r>
          </a:p>
          <a:p>
            <a:pPr algn="ctr" eaLnBrk="1" hangingPunct="1"/>
            <a:r>
              <a:rPr lang="ru-RU" sz="3600">
                <a:latin typeface="Bahnschrift Light SemiCondensed" pitchFamily="34" charset="0"/>
              </a:rPr>
              <a:t>и спортивная реабилитация</a:t>
            </a:r>
          </a:p>
        </p:txBody>
      </p:sp>
      <p:pic>
        <p:nvPicPr>
          <p:cNvPr id="7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1518" y="2174531"/>
            <a:ext cx="6096000" cy="7355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1066800">
              <a:lnSpc>
                <a:spcPct val="90000"/>
              </a:lnSpc>
              <a:defRPr/>
            </a:pPr>
            <a:r>
              <a:rPr lang="ru-RU" sz="2200">
                <a:latin typeface="Bahnschrift Light SemiCondensed" pitchFamily="34" charset="0"/>
              </a:rPr>
              <a:t>адаптивная физическая </a:t>
            </a:r>
            <a:r>
              <a:rPr lang="ru-RU" sz="2200" smtClean="0">
                <a:latin typeface="Bahnschrift Light SemiCondensed" pitchFamily="34" charset="0"/>
              </a:rPr>
              <a:t>культура,</a:t>
            </a:r>
            <a:endParaRPr lang="ru-RU" sz="2200">
              <a:latin typeface="Bahnschrift Light SemiCondensed" pitchFamily="34" charset="0"/>
            </a:endParaRPr>
          </a:p>
          <a:p>
            <a:pPr lvl="0">
              <a:defRPr/>
            </a:pPr>
            <a:r>
              <a:rPr lang="ru-RU" sz="2200" smtClean="0">
                <a:latin typeface="Bahnschrift Light SemiCondensed" pitchFamily="34" charset="0"/>
              </a:rPr>
              <a:t>общефизическая  </a:t>
            </a:r>
            <a:r>
              <a:rPr lang="ru-RU" sz="2200">
                <a:latin typeface="Bahnschrift Light SemiCondensed" pitchFamily="34" charset="0"/>
              </a:rPr>
              <a:t>подготовка       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11518" y="4543714"/>
            <a:ext cx="43144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>
                <a:latin typeface="Bahnschrift Light SemiCondensed" pitchFamily="34" charset="0"/>
              </a:rPr>
              <a:t>хоккей на полу, плавание, </a:t>
            </a:r>
            <a:endParaRPr lang="ru-RU" sz="2200" smtClean="0">
              <a:latin typeface="Bahnschrift Light SemiCondensed" pitchFamily="34" charset="0"/>
            </a:endParaRPr>
          </a:p>
          <a:p>
            <a:pPr lvl="0"/>
            <a:r>
              <a:rPr lang="ru-RU" sz="2200" smtClean="0">
                <a:latin typeface="Bahnschrift Light SemiCondensed" pitchFamily="34" charset="0"/>
              </a:rPr>
              <a:t>горные </a:t>
            </a:r>
            <a:r>
              <a:rPr lang="ru-RU" sz="2200">
                <a:latin typeface="Bahnschrift Light SemiCondensed" pitchFamily="34" charset="0"/>
              </a:rPr>
              <a:t>лыжи, </a:t>
            </a:r>
            <a:r>
              <a:rPr lang="ru-RU" sz="2200" smtClean="0">
                <a:latin typeface="Bahnschrift Light SemiCondensed" pitchFamily="34" charset="0"/>
              </a:rPr>
              <a:t>сноуборд, баскетбол</a:t>
            </a:r>
            <a:r>
              <a:rPr lang="ru-RU" sz="2200">
                <a:latin typeface="Bahnschrift Light SemiCondensed" pitchFamily="34" charset="0"/>
              </a:rPr>
              <a:t>, пауэрлифтинг, боулинг, бочче, футбол, волейбол, конный спорт, спортивные танцы</a:t>
            </a:r>
            <a:br>
              <a:rPr lang="ru-RU" sz="2200">
                <a:latin typeface="Bahnschrift Light SemiCondensed" pitchFamily="34" charset="0"/>
              </a:rPr>
            </a:br>
            <a:endParaRPr lang="ru-RU" sz="2200"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3038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D:\Net\Награды\ДДИ_30на40_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339" y="844550"/>
            <a:ext cx="2510549" cy="355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8725" y="0"/>
            <a:ext cx="5078413" cy="60483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 smtClean="0">
                <a:latin typeface="Bahnschrift Light SemiCondensed" pitchFamily="34" charset="0"/>
              </a:rPr>
              <a:t>Спортивные достижения</a:t>
            </a:r>
            <a:endParaRPr lang="ru-RU" sz="3600">
              <a:latin typeface="Bahnschrift Light SemiCondensed" pitchFamily="34" charset="0"/>
            </a:endParaRPr>
          </a:p>
        </p:txBody>
      </p:sp>
      <p:sp>
        <p:nvSpPr>
          <p:cNvPr id="22532" name="Текст 2"/>
          <p:cNvSpPr>
            <a:spLocks noGrp="1"/>
          </p:cNvSpPr>
          <p:nvPr>
            <p:ph type="body" idx="1"/>
          </p:nvPr>
        </p:nvSpPr>
        <p:spPr>
          <a:xfrm>
            <a:off x="2992888" y="1065877"/>
            <a:ext cx="5937662" cy="3473450"/>
          </a:xfrm>
        </p:spPr>
        <p:txBody>
          <a:bodyPr>
            <a:normAutofit lnSpcReduction="10000"/>
          </a:bodyPr>
          <a:lstStyle/>
          <a:p>
            <a:pPr marL="608013" indent="-414338" algn="ctr">
              <a:spcBef>
                <a:spcPct val="0"/>
              </a:spcBef>
              <a:spcAft>
                <a:spcPct val="0"/>
              </a:spcAft>
              <a:buFont typeface="Arial"/>
              <a:buNone/>
              <a:defRPr/>
            </a:pPr>
            <a:r>
              <a:rPr lang="ru-RU" altLang="ru-RU" sz="2400" smtClean="0">
                <a:latin typeface="Bahnschrift Light SemiCondensed" pitchFamily="34" charset="0"/>
              </a:rPr>
              <a:t>Награды спортсменов представлены в Музее спортивных достижений ДДИ №1.  </a:t>
            </a:r>
          </a:p>
          <a:p>
            <a:pPr marL="608013" indent="-414338" algn="ctr">
              <a:spcBef>
                <a:spcPct val="0"/>
              </a:spcBef>
              <a:spcAft>
                <a:spcPct val="0"/>
              </a:spcAft>
              <a:buFont typeface="Arial"/>
              <a:buNone/>
              <a:defRPr/>
            </a:pPr>
            <a:r>
              <a:rPr lang="ru-RU" altLang="ru-RU" sz="2400" smtClean="0">
                <a:latin typeface="Bahnschrift Light SemiCondensed" pitchFamily="34" charset="0"/>
              </a:rPr>
              <a:t>Спортивные успехи отмечены сертификатом </a:t>
            </a:r>
          </a:p>
          <a:p>
            <a:pPr marL="608013" indent="-414338" algn="ctr">
              <a:spcBef>
                <a:spcPct val="0"/>
              </a:spcBef>
              <a:spcAft>
                <a:spcPct val="0"/>
              </a:spcAft>
              <a:buFont typeface="Arial"/>
              <a:buNone/>
              <a:defRPr/>
            </a:pPr>
            <a:r>
              <a:rPr lang="ru-RU" altLang="ru-RU" sz="2400" smtClean="0">
                <a:latin typeface="Bahnschrift Light SemiCondensed" pitchFamily="34" charset="0"/>
              </a:rPr>
              <a:t>«Наибольшее количество спортивных медалей  в детском учреждении» международного агентства регистрации рекордов </a:t>
            </a:r>
            <a:r>
              <a:rPr lang="en-US" altLang="ru-RU" sz="2400" smtClean="0">
                <a:latin typeface="Bahnschrift Light SemiCondensed" pitchFamily="34" charset="0"/>
              </a:rPr>
              <a:t>INTERRECORD </a:t>
            </a:r>
            <a:r>
              <a:rPr lang="ru-RU" altLang="ru-RU" sz="2400" smtClean="0">
                <a:latin typeface="Bahnschrift Light SemiCondensed" pitchFamily="34" charset="0"/>
              </a:rPr>
              <a:t> </a:t>
            </a:r>
          </a:p>
          <a:p>
            <a:pPr marL="608013" indent="-414338" algn="ctr">
              <a:spcBef>
                <a:spcPct val="0"/>
              </a:spcBef>
              <a:spcAft>
                <a:spcPct val="0"/>
              </a:spcAft>
              <a:buFont typeface="Arial"/>
              <a:buNone/>
              <a:defRPr/>
            </a:pPr>
            <a:r>
              <a:rPr lang="ru-RU" altLang="ru-RU" sz="2400" smtClean="0">
                <a:latin typeface="Bahnschrift Light SemiCondensed" pitchFamily="34" charset="0"/>
              </a:rPr>
              <a:t>и книге Рекордов России</a:t>
            </a:r>
          </a:p>
        </p:txBody>
      </p:sp>
      <p:pic>
        <p:nvPicPr>
          <p:cNvPr id="10242" name="Picture 2" descr="D:\Net\фото МУЗЕЙ\IMG_2077.JPG"/>
          <p:cNvPicPr>
            <a:picLocks noChangeAspect="1" noChangeArrowheads="1"/>
          </p:cNvPicPr>
          <p:nvPr/>
        </p:nvPicPr>
        <p:blipFill>
          <a:blip r:embed="rId3">
            <a:extLst/>
          </a:blip>
          <a:stretch>
            <a:fillRect/>
          </a:stretch>
        </p:blipFill>
        <p:spPr bwMode="auto">
          <a:xfrm>
            <a:off x="444843" y="4539327"/>
            <a:ext cx="3978877" cy="2133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21510" name="Picture 2" descr="D:\Net\Награды\русская версия сертификат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99143" y="829281"/>
            <a:ext cx="2548947" cy="357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пользователь\Desktop\Конкурс\Фото Музей\ART_8107.JPG"/>
          <p:cNvPicPr>
            <a:picLocks noChangeAspect="1" noChangeArrowheads="1"/>
          </p:cNvPicPr>
          <p:nvPr/>
        </p:nvPicPr>
        <p:blipFill>
          <a:blip r:embed="rId5">
            <a:extLst/>
          </a:blip>
          <a:srcRect t="14008" b="32253"/>
          <a:stretch>
            <a:fillRect/>
          </a:stretch>
        </p:blipFill>
        <p:spPr bwMode="auto">
          <a:xfrm>
            <a:off x="5078626" y="4499614"/>
            <a:ext cx="6669464" cy="2173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21512" name="Текст 2"/>
          <p:cNvSpPr txBox="1"/>
          <p:nvPr/>
        </p:nvSpPr>
        <p:spPr bwMode="auto">
          <a:xfrm>
            <a:off x="7747000" y="3795713"/>
            <a:ext cx="42037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7" tIns="121897" rIns="121897" bIns="121897"/>
          <a:lstStyle>
            <a:lvl1pPr marL="457200" indent="-3111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SzPts val="1300"/>
              <a:buFont typeface="Arial" panose="020B0604020202020204" pitchFamily="34" charset="0"/>
              <a:buChar char="●"/>
            </a:pPr>
            <a:endParaRPr lang="ru-RU" sz="1900">
              <a:latin typeface="Calibri" panose="020F0502020204030204" pitchFamily="34" charset="0"/>
            </a:endParaRPr>
          </a:p>
        </p:txBody>
      </p:sp>
      <p:pic>
        <p:nvPicPr>
          <p:cNvPr id="9" name="Picture 2" descr="C:\Users\HP-Zavutka\Desktop\KK9d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28" y="538049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10234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99025"/>
            <a:ext cx="1225708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Google Shape;192;p15"/>
          <p:cNvSpPr txBox="1"/>
          <p:nvPr/>
        </p:nvSpPr>
        <p:spPr>
          <a:xfrm>
            <a:off x="1136650" y="3024188"/>
            <a:ext cx="7019925" cy="29210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900" i="1">
                <a:latin typeface="+mn-lt"/>
                <a:cs typeface="+mn-cs"/>
              </a:rPr>
              <a:t> </a:t>
            </a:r>
            <a:r>
              <a:rPr lang="ru-RU" sz="1900">
                <a:latin typeface="+mj-lt"/>
                <a:cs typeface="+mn-cs"/>
              </a:rPr>
              <a:t> </a:t>
            </a:r>
          </a:p>
        </p:txBody>
      </p:sp>
      <p:sp>
        <p:nvSpPr>
          <p:cNvPr id="20498" name="TextBox 39"/>
          <p:cNvSpPr txBox="1">
            <a:spLocks noChangeArrowheads="1"/>
          </p:cNvSpPr>
          <p:nvPr/>
        </p:nvSpPr>
        <p:spPr bwMode="auto">
          <a:xfrm>
            <a:off x="3661202" y="257175"/>
            <a:ext cx="49346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latin typeface="Calibri" pitchFamily="34" charset="0"/>
              </a:rPr>
              <a:t>Методическая </a:t>
            </a:r>
            <a:r>
              <a:rPr lang="ru-RU" altLang="ru-RU" sz="4000" smtClean="0">
                <a:latin typeface="Calibri" pitchFamily="34" charset="0"/>
              </a:rPr>
              <a:t>работа</a:t>
            </a:r>
            <a:endParaRPr lang="ru-RU" altLang="ru-RU" sz="400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2725845789"/>
              </p:ext>
            </p:extLst>
          </p:nvPr>
        </p:nvGraphicFramePr>
        <p:xfrm>
          <a:off x="189186" y="1078177"/>
          <a:ext cx="107899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2" name="Google Shape;192;p15"/>
          <p:cNvSpPr txBox="1"/>
          <p:nvPr/>
        </p:nvSpPr>
        <p:spPr>
          <a:xfrm>
            <a:off x="2586804" y="1123157"/>
            <a:ext cx="8270108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>
                <a:solidFill>
                  <a:schemeClr val="bg1"/>
                </a:solidFill>
                <a:latin typeface="Bahnschrift Light SemiCondensed" pitchFamily="34" charset="0"/>
              </a:rPr>
              <a:t>«</a:t>
            </a:r>
            <a:r>
              <a:rPr lang="ru-RU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Профессиональная диагностика, способствующая развитию «HAMET» </a:t>
            </a:r>
            <a:endParaRPr lang="ru-RU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endParaRP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Выявление профессиональных предпочтений и развитие ремесленных и социальных навыков.</a:t>
            </a: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ru-RU" sz="19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ru-RU" sz="1900" b="1">
              <a:latin typeface="+mj-lt"/>
              <a:cs typeface="+mn-cs"/>
            </a:endParaRPr>
          </a:p>
        </p:txBody>
      </p:sp>
      <p:sp>
        <p:nvSpPr>
          <p:cNvPr id="29" name="Google Shape;192;p15"/>
          <p:cNvSpPr txBox="1"/>
          <p:nvPr/>
        </p:nvSpPr>
        <p:spPr>
          <a:xfrm>
            <a:off x="2342521" y="2515427"/>
            <a:ext cx="8270108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«</a:t>
            </a:r>
            <a:r>
              <a:rPr lang="ru-RU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Общение без границ»</a:t>
            </a: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Формирование </a:t>
            </a:r>
            <a:r>
              <a:rPr lang="ru-RU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коммуникативных навыков у детей с тяжелыми и множественными нарушениями развития с использованиям средств </a:t>
            </a:r>
            <a:r>
              <a:rPr lang="ru-RU" sz="2200">
                <a:solidFill>
                  <a:schemeClr val="bg1"/>
                </a:solidFill>
                <a:latin typeface="Bahnschrift Light SemiCondensed" pitchFamily="34" charset="0"/>
              </a:rPr>
              <a:t>альтернативной и дополнительной коммуникации». </a:t>
            </a:r>
          </a:p>
        </p:txBody>
      </p:sp>
      <p:sp>
        <p:nvSpPr>
          <p:cNvPr id="31" name="Google Shape;192;p15"/>
          <p:cNvSpPr txBox="1"/>
          <p:nvPr/>
        </p:nvSpPr>
        <p:spPr>
          <a:xfrm>
            <a:off x="2574596" y="4189452"/>
            <a:ext cx="796005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«</a:t>
            </a:r>
            <a:r>
              <a:rPr lang="ru-RU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Сенсорный сад»</a:t>
            </a: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Обогащение сенсорного опыта детей </a:t>
            </a:r>
            <a:r>
              <a:rPr lang="ru-RU" sz="2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с ТМНР </a:t>
            </a:r>
            <a:r>
              <a:rPr lang="ru-RU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и молодых людей </a:t>
            </a:r>
            <a:endParaRPr lang="ru-RU" sz="2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endParaRP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с </a:t>
            </a:r>
            <a:r>
              <a:rPr lang="ru-RU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интеллектуальными нарушениями.  </a:t>
            </a:r>
          </a:p>
        </p:txBody>
      </p:sp>
      <p:sp>
        <p:nvSpPr>
          <p:cNvPr id="33" name="Google Shape;192;p15"/>
          <p:cNvSpPr txBox="1"/>
          <p:nvPr/>
        </p:nvSpPr>
        <p:spPr>
          <a:xfrm>
            <a:off x="2311975" y="5476900"/>
            <a:ext cx="8331200" cy="130805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«</a:t>
            </a:r>
            <a:r>
              <a:rPr lang="ru-RU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Развивающий уход» </a:t>
            </a: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С</a:t>
            </a:r>
            <a:r>
              <a:rPr lang="ru-RU" sz="2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опровождение </a:t>
            </a:r>
            <a:r>
              <a:rPr lang="ru-RU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и поддержка детей - сирот и детей, </a:t>
            </a:r>
            <a:endParaRPr lang="ru-RU" sz="2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itchFamily="34" charset="0"/>
            </a:endParaRP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оставшихся </a:t>
            </a:r>
            <a:r>
              <a:rPr lang="ru-RU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</a:rPr>
              <a:t>без попечения родителей.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900">
                <a:latin typeface="+mn-lt"/>
                <a:cs typeface="+mn-cs"/>
              </a:rPr>
              <a:t> </a:t>
            </a:r>
          </a:p>
        </p:txBody>
      </p:sp>
      <p:pic>
        <p:nvPicPr>
          <p:cNvPr id="10243" name="Picture 3" descr="C:\Users\Пользователь\Desktop\Презентация 14.09\фото\IMG_1165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766" y="1123157"/>
            <a:ext cx="1858623" cy="13940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6E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Пользователь\Desktop\IMG_6353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101" y="2656132"/>
            <a:ext cx="1836288" cy="1320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609" b="9709"/>
          <a:stretch>
            <a:fillRect/>
          </a:stretch>
        </p:blipFill>
        <p:spPr bwMode="auto">
          <a:xfrm>
            <a:off x="592684" y="5401513"/>
            <a:ext cx="1931714" cy="1308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4" name="Picture 4" descr="C:\Users\Пользователь\Desktop\IMG_4006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766" y="4077471"/>
            <a:ext cx="1935632" cy="12396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43ACC5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HP-Zavutka\Desktop\KK9d7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9919" y="636736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997450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9"/>
          <p:cNvSpPr txBox="1"/>
          <p:nvPr/>
        </p:nvSpPr>
        <p:spPr>
          <a:xfrm>
            <a:off x="4568565" y="2625452"/>
            <a:ext cx="3056083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/>
          </a:p>
        </p:txBody>
      </p:sp>
      <p:grpSp>
        <p:nvGrpSpPr>
          <p:cNvPr id="300" name="Google Shape;300;p19"/>
          <p:cNvGrpSpPr/>
          <p:nvPr/>
        </p:nvGrpSpPr>
        <p:grpSpPr>
          <a:xfrm>
            <a:off x="1877797" y="4112623"/>
            <a:ext cx="3056101" cy="2504129"/>
            <a:chOff x="0" y="-9525"/>
            <a:chExt cx="6112200" cy="889406"/>
          </a:xfrm>
        </p:grpSpPr>
        <p:sp>
          <p:nvSpPr>
            <p:cNvPr id="301" name="Google Shape;301;p19"/>
            <p:cNvSpPr txBox="1"/>
            <p:nvPr/>
          </p:nvSpPr>
          <p:spPr>
            <a:xfrm>
              <a:off x="0" y="-9525"/>
              <a:ext cx="6112164" cy="118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/>
            </a:p>
          </p:txBody>
        </p:sp>
        <p:sp>
          <p:nvSpPr>
            <p:cNvPr id="302" name="Google Shape;302;p19"/>
            <p:cNvSpPr txBox="1"/>
            <p:nvPr/>
          </p:nvSpPr>
          <p:spPr>
            <a:xfrm>
              <a:off x="0" y="781498"/>
              <a:ext cx="6112200" cy="983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endParaRPr/>
            </a:p>
          </p:txBody>
        </p:sp>
      </p:grpSp>
      <p:grpSp>
        <p:nvGrpSpPr>
          <p:cNvPr id="303" name="Google Shape;303;p19"/>
          <p:cNvGrpSpPr/>
          <p:nvPr/>
        </p:nvGrpSpPr>
        <p:grpSpPr>
          <a:xfrm>
            <a:off x="8287181" y="4580487"/>
            <a:ext cx="3056101" cy="1327090"/>
            <a:chOff x="0" y="-9525"/>
            <a:chExt cx="6112200" cy="999683"/>
          </a:xfrm>
        </p:grpSpPr>
        <p:sp>
          <p:nvSpPr>
            <p:cNvPr id="304" name="Google Shape;304;p19"/>
            <p:cNvSpPr txBox="1"/>
            <p:nvPr/>
          </p:nvSpPr>
          <p:spPr>
            <a:xfrm>
              <a:off x="0" y="-9525"/>
              <a:ext cx="6112164" cy="2503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/>
            </a:p>
          </p:txBody>
        </p:sp>
        <p:sp>
          <p:nvSpPr>
            <p:cNvPr id="305" name="Google Shape;305;p19"/>
            <p:cNvSpPr txBox="1"/>
            <p:nvPr/>
          </p:nvSpPr>
          <p:spPr>
            <a:xfrm>
              <a:off x="0" y="781498"/>
              <a:ext cx="6112200" cy="208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endParaRPr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225925" y="304800"/>
            <a:ext cx="7234903" cy="246221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pPr algn="ctr"/>
            <a:endParaRPr lang="ru-RU" sz="1200" b="1"/>
          </a:p>
        </p:txBody>
      </p:sp>
      <p:grpSp>
        <p:nvGrpSpPr>
          <p:cNvPr id="6" name="Группа 5"/>
          <p:cNvGrpSpPr/>
          <p:nvPr/>
        </p:nvGrpSpPr>
        <p:grpSpPr>
          <a:xfrm>
            <a:off x="337279" y="1960055"/>
            <a:ext cx="11651224" cy="3279211"/>
            <a:chOff x="246807" y="855948"/>
            <a:chExt cx="11651224" cy="3279211"/>
          </a:xfrm>
        </p:grpSpPr>
        <p:sp>
          <p:nvSpPr>
            <p:cNvPr id="282" name="Google Shape;282;p19"/>
            <p:cNvSpPr/>
            <p:nvPr/>
          </p:nvSpPr>
          <p:spPr>
            <a:xfrm>
              <a:off x="246807" y="855949"/>
              <a:ext cx="3950344" cy="3279210"/>
            </a:xfrm>
            <a:custGeom>
              <a:avLst/>
              <a:gdLst/>
              <a:ahLst/>
              <a:cxnLst/>
              <a:rect l="l" t="t" r="r" b="b"/>
              <a:pathLst>
                <a:path w="664661" h="357240" extrusionOk="0">
                  <a:moveTo>
                    <a:pt x="0" y="0"/>
                  </a:moveTo>
                  <a:lnTo>
                    <a:pt x="664661" y="0"/>
                  </a:lnTo>
                  <a:lnTo>
                    <a:pt x="664661" y="357240"/>
                  </a:lnTo>
                  <a:lnTo>
                    <a:pt x="0" y="357240"/>
                  </a:lnTo>
                  <a:close/>
                </a:path>
              </a:pathLst>
            </a:custGeom>
            <a:solidFill>
              <a:srgbClr val="48B5C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t" anchorCtr="1"/>
            <a:lstStyle/>
            <a:p>
              <a:pPr lvl="0" algn="ctr"/>
              <a:r>
                <a:rPr lang="ru-RU" sz="2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Light SemiCondensed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  <a:sym typeface="Fira Sans Medium"/>
                </a:rPr>
                <a:t>Поддерживаемое проживание </a:t>
              </a:r>
            </a:p>
            <a:p>
              <a:pPr lvl="0" algn="ctr"/>
              <a:r>
                <a:rPr lang="ru-RU" sz="2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Light SemiCondensed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  <a:sym typeface="Fira Sans Medium"/>
                </a:rPr>
                <a:t>Центр социальной и трудовой реабилитации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4379587" y="855949"/>
              <a:ext cx="3907594" cy="3279210"/>
            </a:xfrm>
            <a:prstGeom prst="rect">
              <a:avLst/>
            </a:prstGeom>
            <a:solidFill>
              <a:srgbClr val="2FAE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4" tIns="30477" rIns="60954" bIns="30477" rtlCol="0" anchor="t" anchorCtr="1"/>
            <a:lstStyle/>
            <a:p>
              <a:pPr algn="ctr"/>
              <a:r>
                <a:rPr lang="ru-RU" sz="2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Light SemiCondensed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Сопровождаемое проживание</a:t>
              </a:r>
              <a:endParaRPr lang="ru-RU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8398740" y="855948"/>
              <a:ext cx="3499291" cy="3279211"/>
            </a:xfrm>
            <a:prstGeom prst="rect">
              <a:avLst/>
            </a:prstGeom>
            <a:solidFill>
              <a:srgbClr val="1892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1"/>
            <a:lstStyle/>
            <a:p>
              <a:pPr algn="ctr"/>
              <a:r>
                <a:rPr lang="ru-RU" sz="2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Light SemiCondensed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Самостоятельное проживание</a:t>
              </a:r>
              <a:endParaRPr lang="ru-RU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itchFamily="34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28" name="Группа 27"/>
            <p:cNvGrpSpPr/>
            <p:nvPr/>
          </p:nvGrpSpPr>
          <p:grpSpPr>
            <a:xfrm>
              <a:off x="275191" y="2041690"/>
              <a:ext cx="3935916" cy="1529503"/>
              <a:chOff x="231071" y="2714616"/>
              <a:chExt cx="5903875" cy="2294255"/>
            </a:xfrm>
          </p:grpSpPr>
          <p:pic>
            <p:nvPicPr>
              <p:cNvPr id="29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 bwMode="auto">
              <a:xfrm>
                <a:off x="231071" y="2714616"/>
                <a:ext cx="2843810" cy="2294255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32" name="Рисунок 31" descr="C:\Users\Пользователь\Desktop\фото к 15 летию\21 Фото сборные ДДИ, РЦ\20 ЛЕТО ФОТО ДДИ дети\3-mkAlM5UF0.jpg"/>
              <p:cNvPicPr/>
              <p:nvPr/>
            </p:nvPicPr>
            <p:blipFill>
              <a:blip r:embed="rId4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074881" y="2714616"/>
                <a:ext cx="3060065" cy="2294255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grpSp>
          <p:nvGrpSpPr>
            <p:cNvPr id="34" name="Группа 33"/>
            <p:cNvGrpSpPr/>
            <p:nvPr/>
          </p:nvGrpSpPr>
          <p:grpSpPr>
            <a:xfrm>
              <a:off x="8432791" y="1602385"/>
              <a:ext cx="3440105" cy="1968808"/>
              <a:chOff x="18645558" y="-1381292"/>
              <a:chExt cx="5160159" cy="3180646"/>
            </a:xfrm>
          </p:grpSpPr>
          <p:pic>
            <p:nvPicPr>
              <p:cNvPr id="35" name="Рисунок 34" descr="C:\Users\Пользователь\Desktop\РЦ\круглый стол. Портрет успешного выпускника\Дубровский Александр\квартира\IMG_5364.JPG"/>
              <p:cNvPicPr/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40224" t="14744" r="21123" b="30308"/>
              <a:stretch>
                <a:fillRect/>
              </a:stretch>
            </p:blipFill>
            <p:spPr bwMode="auto">
              <a:xfrm>
                <a:off x="20719205" y="-1381292"/>
                <a:ext cx="3086512" cy="315898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  <p:pic>
            <p:nvPicPr>
              <p:cNvPr id="36" name="Picture 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t="14424" r="26643" b="21677"/>
              <a:stretch>
                <a:fillRect/>
              </a:stretch>
            </p:blipFill>
            <p:spPr bwMode="auto">
              <a:xfrm>
                <a:off x="18645558" y="-1381292"/>
                <a:ext cx="2073647" cy="3180646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</p:grpSp>
      <p:pic>
        <p:nvPicPr>
          <p:cNvPr id="40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76937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403377" y="4869933"/>
            <a:ext cx="16467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100 человек</a:t>
            </a:r>
            <a:endParaRPr lang="ru-RU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25291" y="4771720"/>
            <a:ext cx="136139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7 </a:t>
            </a:r>
            <a:r>
              <a:rPr lang="ru-RU" sz="2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человек</a:t>
            </a:r>
            <a:endParaRPr lang="ru-RU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09198" y="4728118"/>
            <a:ext cx="1504066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ru-RU" sz="2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37 человек</a:t>
            </a:r>
            <a:endParaRPr lang="ru-RU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30" name="TextBox 40"/>
          <p:cNvSpPr txBox="1">
            <a:spLocks noChangeArrowheads="1"/>
          </p:cNvSpPr>
          <p:nvPr/>
        </p:nvSpPr>
        <p:spPr bwMode="auto">
          <a:xfrm>
            <a:off x="3417888" y="141288"/>
            <a:ext cx="5626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latin typeface="Calibri" pitchFamily="34" charset="0"/>
              </a:rPr>
              <a:t>Формы жизнеустройства</a:t>
            </a:r>
          </a:p>
        </p:txBody>
      </p:sp>
      <p:sp>
        <p:nvSpPr>
          <p:cNvPr id="31" name="Круговая стрелка 30"/>
          <p:cNvSpPr/>
          <p:nvPr/>
        </p:nvSpPr>
        <p:spPr>
          <a:xfrm rot="20073448">
            <a:off x="2225164" y="1208342"/>
            <a:ext cx="4278658" cy="3920790"/>
          </a:xfrm>
          <a:prstGeom prst="circularArrow">
            <a:avLst>
              <a:gd name="adj1" fmla="val 2453"/>
              <a:gd name="adj2" fmla="val 297014"/>
              <a:gd name="adj3" fmla="val 20522299"/>
              <a:gd name="adj4" fmla="val 14432023"/>
              <a:gd name="adj5" fmla="val 2862"/>
            </a:avLst>
          </a:prstGeom>
          <a:solidFill>
            <a:srgbClr val="3CA3AE"/>
          </a:solidFill>
        </p:spPr>
        <p:style>
          <a:lnRef idx="0">
            <a:schemeClr val="accent1">
              <a:shade val="90000"/>
              <a:hueOff val="350916"/>
              <a:satOff val="-3215"/>
              <a:lumOff val="27754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90000"/>
              <a:hueOff val="350916"/>
              <a:satOff val="-3215"/>
              <a:lumOff val="277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33" name="Круговая стрелка 32"/>
          <p:cNvSpPr/>
          <p:nvPr/>
        </p:nvSpPr>
        <p:spPr>
          <a:xfrm rot="12403958" flipH="1">
            <a:off x="7420693" y="2902197"/>
            <a:ext cx="3229626" cy="3010559"/>
          </a:xfrm>
          <a:prstGeom prst="circularArrow">
            <a:avLst>
              <a:gd name="adj1" fmla="val 2453"/>
              <a:gd name="adj2" fmla="val 297014"/>
              <a:gd name="adj3" fmla="val 20522299"/>
              <a:gd name="adj4" fmla="val 13651098"/>
              <a:gd name="adj5" fmla="val 2862"/>
            </a:avLst>
          </a:prstGeom>
          <a:solidFill>
            <a:srgbClr val="3CA3AE"/>
          </a:solidFill>
        </p:spPr>
        <p:style>
          <a:lnRef idx="0">
            <a:schemeClr val="accent1">
              <a:shade val="90000"/>
              <a:hueOff val="350916"/>
              <a:satOff val="-3215"/>
              <a:lumOff val="27754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90000"/>
              <a:hueOff val="350916"/>
              <a:satOff val="-3215"/>
              <a:lumOff val="2775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pic>
        <p:nvPicPr>
          <p:cNvPr id="37" name="Picture 2" descr="C:\Users\HP-Zavutka\Desktop\KK9d7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9919" y="636736"/>
            <a:ext cx="8403022" cy="30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080" r="21839"/>
          <a:stretch>
            <a:fillRect/>
          </a:stretch>
        </p:blipFill>
        <p:spPr bwMode="auto">
          <a:xfrm>
            <a:off x="4470058" y="2719586"/>
            <a:ext cx="1016341" cy="19526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2306" y="2706491"/>
            <a:ext cx="2944875" cy="19553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87856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a16="http://schemas.microsoft.com/office/drawing/2014/main" xmlns="" id="{F167BCEE-1D4B-128A-A4E2-6CF69A180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32652"/>
            <a:ext cx="7704053" cy="39584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3600" dirty="0">
              <a:latin typeface="Bahnschrift Light SemiCondensed" pitchFamily="34" charset="0"/>
            </a:endParaRPr>
          </a:p>
        </p:txBody>
      </p:sp>
      <p:sp>
        <p:nvSpPr>
          <p:cNvPr id="5" name="Google Shape;128;p13"/>
          <p:cNvSpPr txBox="1"/>
          <p:nvPr/>
        </p:nvSpPr>
        <p:spPr>
          <a:xfrm>
            <a:off x="589144" y="4292124"/>
            <a:ext cx="11881320" cy="2157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800" b="1" dirty="0" err="1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Ратникова</a:t>
            </a:r>
            <a:r>
              <a:rPr lang="ru-RU" sz="2800" b="1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 Виктория Викторовна</a:t>
            </a:r>
            <a:r>
              <a:rPr lang="ru-RU" sz="2800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, руководитель Центра социальной и трудовой реабилитации – заместитель директора СПб ГБСУСО «ДДИ №1»,</a:t>
            </a:r>
          </a:p>
          <a:p>
            <a:r>
              <a:rPr lang="ru-RU" sz="2800" b="1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Падалка Людмила Карловна</a:t>
            </a:r>
            <a:r>
              <a:rPr lang="ru-RU" sz="2800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, заместитель директора по социальным вопросам </a:t>
            </a:r>
            <a:r>
              <a:rPr lang="ru-RU" sz="2800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СПб ГБСУСО «ДДИ №1</a:t>
            </a:r>
            <a:r>
              <a:rPr lang="ru-RU" sz="2800" dirty="0" smtClean="0">
                <a:solidFill>
                  <a:srgbClr val="263446"/>
                </a:solidFill>
                <a:latin typeface="Bahnschrift Light SemiCondensed" pitchFamily="34" charset="0"/>
                <a:ea typeface="Arial Unicode MS" pitchFamily="34" charset="-128"/>
                <a:cs typeface="Arial Unicode MS" pitchFamily="34" charset="-128"/>
                <a:sym typeface="Calibri"/>
              </a:rPr>
              <a:t>»</a:t>
            </a:r>
            <a:endParaRPr lang="ru-RU" sz="2800" dirty="0" smtClean="0">
              <a:solidFill>
                <a:srgbClr val="263446"/>
              </a:solidFill>
              <a:latin typeface="Bahnschrift Light SemiCondensed" pitchFamily="34" charset="0"/>
              <a:ea typeface="Arial Unicode MS" pitchFamily="34" charset="-128"/>
              <a:cs typeface="Arial Unicode MS" pitchFamily="34" charset="-128"/>
              <a:sym typeface="Calibri"/>
            </a:endParaRPr>
          </a:p>
        </p:txBody>
      </p:sp>
      <p:pic>
        <p:nvPicPr>
          <p:cNvPr id="7" name="Picture 2" descr="F:\Презентация организации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200" y="251605"/>
            <a:ext cx="195580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Пользователь\Documents\VVV\23. ВСЕ ФОТО  ДДИ\Фасад ДДИ 1\IMG_59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5244" t="17493" r="2896" b="19296"/>
          <a:stretch>
            <a:fillRect/>
          </a:stretch>
        </p:blipFill>
        <p:spPr bwMode="auto">
          <a:xfrm>
            <a:off x="6779172" y="1056290"/>
            <a:ext cx="4974678" cy="26695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пользователь\Downloads\IMG-20230316-WA0000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32AFD6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775" b="97546" l="2520" r="100000">
                        <a14:foregroundMark x1="18966" y1="20358" x2="18966" y2="20358"/>
                        <a14:foregroundMark x1="22082" y1="14920" x2="22082" y2="14920"/>
                        <a14:foregroundMark x1="29045" y1="18833" x2="29045" y2="18833"/>
                        <a14:foregroundMark x1="37666" y1="14920" x2="37666" y2="14920"/>
                        <a14:foregroundMark x1="40782" y1="7891" x2="40782" y2="7891"/>
                        <a14:foregroundMark x1="10345" y1="43767" x2="10345" y2="43767"/>
                        <a14:foregroundMark x1="12666" y1="33621" x2="12666" y2="33621"/>
                        <a14:foregroundMark x1="21286" y1="79642" x2="21286" y2="79642"/>
                        <a14:foregroundMark x1="25199" y1="71088" x2="25199" y2="71088"/>
                        <a14:foregroundMark x1="19695" y1="71088" x2="19695" y2="71088"/>
                        <a14:foregroundMark x1="15053" y1="71088" x2="15053" y2="71088"/>
                        <a14:foregroundMark x1="39191" y1="72613" x2="39191" y2="72613"/>
                        <a14:foregroundMark x1="39987" y1="88992" x2="39987" y2="88992"/>
                        <a14:foregroundMark x1="79775" y1="21950" x2="79775" y2="21950"/>
                        <a14:foregroundMark x1="84416" y1="8687" x2="84416" y2="8687"/>
                        <a14:foregroundMark x1="91446" y1="39125" x2="91446" y2="39125"/>
                        <a14:foregroundMark x1="82891" y1="35212" x2="82891" y2="35212"/>
                        <a14:foregroundMark x1="69629" y1="36737" x2="69629" y2="36737"/>
                        <a14:foregroundMark x1="89125" y1="50796" x2="89125" y2="50796"/>
                        <a14:foregroundMark x1="86737" y1="60146" x2="86737" y2="60146"/>
                        <a14:foregroundMark x1="70424" y1="70292" x2="70424" y2="70292"/>
                        <a14:foregroundMark x1="89920" y1="90584" x2="89920" y2="90584"/>
                        <a14:foregroundMark x1="90650" y1="82759" x2="90650" y2="82759"/>
                        <a14:foregroundMark x1="81300" y1="88196" x2="81300" y2="88196"/>
                        <a14:foregroundMark x1="65716" y1="91313" x2="65716" y2="91313"/>
                        <a14:foregroundMark x1="56366" y1="76525" x2="56366" y2="76525"/>
                        <a14:foregroundMark x1="50133" y1="85875" x2="50133" y2="85875"/>
                        <a14:foregroundMark x1="50133" y1="62467" x2="50133" y2="62467"/>
                        <a14:foregroundMark x1="39191" y1="53117" x2="39191" y2="53117"/>
                        <a14:foregroundMark x1="47812" y1="50796" x2="47812" y2="50796"/>
                        <a14:foregroundMark x1="46220" y1="24271" x2="46220" y2="24271"/>
                        <a14:foregroundMark x1="32162" y1="35212" x2="32162" y2="35212"/>
                        <a14:foregroundMark x1="25928" y1="48475" x2="25928" y2="48475"/>
                        <a14:foregroundMark x1="29045" y1="57029" x2="29045" y2="57029"/>
                        <a14:foregroundMark x1="32958" y1="64058" x2="32958" y2="64058"/>
                        <a14:foregroundMark x1="15849" y1="58554" x2="15849" y2="58554"/>
                        <a14:foregroundMark x1="10345" y1="50796" x2="10345" y2="50796"/>
                        <a14:foregroundMark x1="8820" y1="56233" x2="8820" y2="56233"/>
                        <a14:foregroundMark x1="11141" y1="63263" x2="11141" y2="63263"/>
                        <a14:foregroundMark x1="22812" y1="60146" x2="22812" y2="60146"/>
                        <a14:foregroundMark x1="35279" y1="81167" x2="35279" y2="81167"/>
                        <a14:foregroundMark x1="43103" y1="79642" x2="43103" y2="79642"/>
                        <a14:foregroundMark x1="64191" y1="26592" x2="64191" y2="26592"/>
                        <a14:foregroundMark x1="57891" y1="30504" x2="57891" y2="30504"/>
                        <a14:foregroundMark x1="58687" y1="15716" x2="58687" y2="15716"/>
                        <a14:foregroundMark x1="53249" y1="19629" x2="53249" y2="19629"/>
                        <a14:foregroundMark x1="49337" y1="13395" x2="49337" y2="13395"/>
                        <a14:foregroundMark x1="50928" y1="7891" x2="50928" y2="7891"/>
                        <a14:foregroundMark x1="55570" y1="7891" x2="55570" y2="7891"/>
                        <a14:foregroundMark x1="64191" y1="11008" x2="64191" y2="11008"/>
                        <a14:foregroundMark x1="25928" y1="8687" x2="25928" y2="8687"/>
                        <a14:foregroundMark x1="54045" y1="89788" x2="54045" y2="89788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saturation sat="3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961792" y="5708750"/>
            <a:ext cx="1094069" cy="10940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455025"/>
            <a:ext cx="7376976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  <a:t>Реализация 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  <a:t>социальной технологии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  <a:t/>
            </a:r>
            <a:b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</a:b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ahnschrift Light SemiCondensed" pitchFamily="34" charset="0"/>
              </a:rPr>
              <a:t>«От детства к взрослой жизни»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Picture 2" descr="C:\Users\Пользователь\Desktop\ппппп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27" r="85152" b="50000"/>
          <a:stretch>
            <a:fillRect/>
          </a:stretch>
        </p:blipFill>
        <p:spPr bwMode="auto">
          <a:xfrm>
            <a:off x="0" y="0"/>
            <a:ext cx="1310103" cy="775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21918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r="http://schemas.openxmlformats.org/officeDocument/2006/relationships"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r="http://schemas.openxmlformats.org/officeDocument/2006/relationships"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1474</TotalTime>
  <Words>935</Words>
  <Application>Microsoft Office PowerPoint</Application>
  <PresentationFormat>Произвольный</PresentationFormat>
  <Paragraphs>250</Paragraphs>
  <Slides>20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1_Тема Office</vt:lpstr>
      <vt:lpstr>   </vt:lpstr>
      <vt:lpstr>Слайд 2</vt:lpstr>
      <vt:lpstr>Слайд 3</vt:lpstr>
      <vt:lpstr> 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 Социокультурная реабилитация </vt:lpstr>
      <vt:lpstr>Слайд 16</vt:lpstr>
      <vt:lpstr>Спортивные достижения</vt:lpstr>
      <vt:lpstr>Слайд 18</vt:lpstr>
      <vt:lpstr>Слайд 19</vt:lpstr>
      <vt:lpstr> 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Stas</dc:creator>
  <cp:lastModifiedBy>VIKA</cp:lastModifiedBy>
  <cp:revision>121</cp:revision>
  <dcterms:created xsi:type="dcterms:W3CDTF">2023-08-14T10:29:18Z</dcterms:created>
  <dcterms:modified xsi:type="dcterms:W3CDTF">2023-10-30T14:34:49Z</dcterms:modified>
</cp:coreProperties>
</file>