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  <p:sldId id="271" r:id="rId5"/>
    <p:sldId id="272" r:id="rId6"/>
    <p:sldId id="273" r:id="rId7"/>
    <p:sldId id="257" r:id="rId8"/>
    <p:sldId id="274" r:id="rId9"/>
    <p:sldId id="275" r:id="rId10"/>
    <p:sldId id="260" r:id="rId11"/>
    <p:sldId id="261" r:id="rId12"/>
    <p:sldId id="264" r:id="rId13"/>
    <p:sldId id="266" r:id="rId14"/>
    <p:sldId id="276" r:id="rId15"/>
    <p:sldId id="277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9E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55"/>
    <p:restoredTop sz="94674"/>
  </p:normalViewPr>
  <p:slideViewPr>
    <p:cSldViewPr>
      <p:cViewPr varScale="1">
        <p:scale>
          <a:sx n="124" d="100"/>
          <a:sy n="124" d="100"/>
        </p:scale>
        <p:origin x="143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8" name="Picture 4" descr="http://gif-kartinki.ru/ramki/ramki-shkola_0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7" y="0"/>
            <a:ext cx="9080818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10" descr="http://arz-school2.ru/images/news/olimpiady.jpg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01643" y="4737138"/>
            <a:ext cx="1747902" cy="212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http://arz-school2.ru/images/news/olimpiady.jpg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43" y="4871983"/>
            <a:ext cx="1627907" cy="202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18810" y="204994"/>
            <a:ext cx="6264696" cy="230938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«Успехи детей-мои успехи»</a:t>
            </a:r>
            <a:endParaRPr lang="ru-RU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2786058"/>
            <a:ext cx="5936704" cy="2852742"/>
          </a:xfrm>
        </p:spPr>
        <p:txBody>
          <a:bodyPr>
            <a:normAutofit/>
          </a:bodyPr>
          <a:lstStyle/>
          <a:p>
            <a:pPr algn="r"/>
            <a:endParaRPr lang="ru-RU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Выполнила: Воробьева Е.О.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4DA550-69E7-3344-AA48-27F92E9C2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408007"/>
            <a:ext cx="1800200" cy="221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096456"/>
      </p:ext>
    </p:ext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 </a:t>
            </a:r>
          </a:p>
          <a:p>
            <a:pPr algn="ctr">
              <a:buNone/>
            </a:pPr>
            <a:r>
              <a:rPr lang="ru-RU" sz="4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"Нет необучаемых детей, </a:t>
            </a:r>
          </a:p>
          <a:p>
            <a:pPr algn="ctr">
              <a:buNone/>
            </a:pPr>
            <a:r>
              <a:rPr lang="ru-RU" sz="4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нужно просто уметь любить </a:t>
            </a:r>
          </a:p>
          <a:p>
            <a:pPr algn="ctr">
              <a:buNone/>
            </a:pPr>
            <a:r>
              <a:rPr lang="ru-RU" sz="4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их такими, какие они есть."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771947"/>
      </p:ext>
    </p:extLst>
  </p:cSld>
  <p:clrMapOvr>
    <a:masterClrMapping/>
  </p:clrMapOvr>
  <p:transition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D9FBBF-41F7-BA44-BBBD-9B0E7CDFF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0648" y="-5324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Мы любим рисовать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01E2EFD-E190-9341-9E48-BBFFD27D10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811" y="860173"/>
            <a:ext cx="5088089" cy="5997827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22A4D8-6C27-DB44-B537-B4B4463E5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38" y="4509120"/>
            <a:ext cx="1800200" cy="221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6665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71CA7-6FDB-D943-9406-352401ADD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52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Мы любим трудиться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18294D4-F14A-7542-9D03-1045871A9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82441"/>
            <a:ext cx="4608512" cy="5432503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84CCD1-08AA-B641-845E-DE793D2D3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442" y="1412776"/>
            <a:ext cx="3811992" cy="509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56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099D71-35DD-9148-B9BF-55478618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8863424">
            <a:off x="-2160586" y="1949211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Осенний марафон!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EEAA00EC-B5C2-7C4E-9E1B-72C9E5047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642" y="146897"/>
            <a:ext cx="4869971" cy="6564205"/>
          </a:xfrm>
        </p:spPr>
      </p:pic>
    </p:spTree>
    <p:extLst>
      <p:ext uri="{BB962C8B-B14F-4D97-AF65-F5344CB8AC3E}">
        <p14:creationId xmlns:p14="http://schemas.microsoft.com/office/powerpoint/2010/main" val="12197391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2FFBFF-61B9-1146-9FA6-7D353C978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96552" y="-171400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Лето - это маленькая жизнь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34C82AA-6096-474D-A28E-2DB85995F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149080"/>
            <a:ext cx="2664296" cy="2530747"/>
          </a:xfrm>
          <a:prstGeom prst="rect">
            <a:avLst/>
          </a:prstGeom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E0095524-F0BD-E64C-A3DC-C188F5BD2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452" y="692696"/>
            <a:ext cx="4791501" cy="45259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E98F5E-208C-9046-BCE5-C65424320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62011"/>
            <a:ext cx="3528392" cy="333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1988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83254"/>
          </a:xfrm>
        </p:spPr>
        <p:txBody>
          <a:bodyPr/>
          <a:lstStyle/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Самым главным направлением в работе с особыми  детьми является индивидуальный подход, с учетом специфики развития психики и здоровья каждого ребенка.</a:t>
            </a:r>
            <a:br>
              <a:rPr lang="ru-RU" dirty="0"/>
            </a:b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393350"/>
      </p:ext>
    </p:extLst>
  </p:cSld>
  <p:clrMapOvr>
    <a:masterClrMapping/>
  </p:clrMapOvr>
  <p:transition>
    <p:wheel spokes="3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4F2986-0267-A24A-93B2-8188E46C8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0728" y="1988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Спасибо 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нашим 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учителям!!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3F322A-F8F0-DE40-9783-5A9B3B086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4" y="165332"/>
            <a:ext cx="4884036" cy="65273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3C9174-A39D-1F49-B6E2-956D9845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972" y="3705736"/>
            <a:ext cx="1800200" cy="221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798608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003724-6537-0742-98D2-D32DE14FF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8631512">
            <a:off x="-2843378" y="182008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Мы патриоты!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4B394A-1738-164A-A7F0-461D0CC64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319" y="116632"/>
            <a:ext cx="6515681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51170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принципы обучения особенных детей:</a:t>
            </a:r>
            <a:endParaRPr lang="ru-RU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Мотивация – необходимо вызывать интерес ребенка к окружающему миру и учебному процессу.</a:t>
            </a:r>
          </a:p>
          <a:p>
            <a:pPr lvl="0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– важно создать единый процесс сотрудничества и совместной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98072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5400" b="1" i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5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Важный принцип в работе с особенным ребёнком: маленькая победа – большая радость!</a:t>
            </a:r>
            <a:endParaRPr lang="ru-RU" sz="5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НЕСКОЛЬКО СПОСОБОВ ВЫСКАЗАТЬ ОДОБРЕНИЕ НА ЗАНЯТИИ: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Молодец!   Правильно!  У тебя это здорово получилось!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Ты сегодня хорошо потрудился!  Я знала, что ты справишься!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Неплохо!  Отлично!  Ты быстро научился!  Это то, что надо!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 каждым днем у тебя получается лучше!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ЛЮБИТЕ РЕБЕНКА ТАКИМ, КАКОЙ ОН ЕСТЬ. НЕ ЖДИТЕ ОТ НЕГО НЕВОЗМОЖНОГО</a:t>
            </a:r>
            <a:endParaRPr lang="ru-RU" sz="4800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80ED6-8AE0-3C4B-B40E-75505AD2E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4C1879F-A30C-4D41-9CCE-EB3FED1F4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74638"/>
            <a:ext cx="6768752" cy="5985332"/>
          </a:xfrm>
        </p:spPr>
      </p:pic>
    </p:spTree>
    <p:extLst>
      <p:ext uri="{BB962C8B-B14F-4D97-AF65-F5344CB8AC3E}">
        <p14:creationId xmlns:p14="http://schemas.microsoft.com/office/powerpoint/2010/main" val="1992710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5393F-8BC3-C341-B9DB-93F78A83B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5A6B9F0-1696-1444-9CA4-31C65618DE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48" y="274638"/>
            <a:ext cx="8442141" cy="5483845"/>
          </a:xfrm>
        </p:spPr>
      </p:pic>
    </p:spTree>
    <p:extLst>
      <p:ext uri="{BB962C8B-B14F-4D97-AF65-F5344CB8AC3E}">
        <p14:creationId xmlns:p14="http://schemas.microsoft.com/office/powerpoint/2010/main" val="3435292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Спасибо за внимание!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9E75206-944F-5247-BB83-0592F8CE3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89" y="1244530"/>
            <a:ext cx="6061822" cy="5314602"/>
          </a:xfrm>
        </p:spPr>
      </p:pic>
    </p:spTree>
  </p:cSld>
  <p:clrMapOvr>
    <a:masterClrMapping/>
  </p:clrMapOvr>
  <p:transition>
    <p:newsflash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189</Words>
  <Application>Microsoft Macintosh PowerPoint</Application>
  <PresentationFormat>Экран (4:3)</PresentationFormat>
  <Paragraphs>27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«Успехи детей-мои успехи»</vt:lpstr>
      <vt:lpstr>Презентация PowerPoint</vt:lpstr>
      <vt:lpstr>Мы любим рисовать</vt:lpstr>
      <vt:lpstr>Мы любим трудиться</vt:lpstr>
      <vt:lpstr>Осенний марафон!</vt:lpstr>
      <vt:lpstr>Лето - это маленькая жизнь</vt:lpstr>
      <vt:lpstr>Самым главным направлением в работе с особыми  детьми является индивидуальный подход, с учетом специфики развития психики и здоровья каждого ребенка. </vt:lpstr>
      <vt:lpstr>Спасибо  нашим  учителям!!</vt:lpstr>
      <vt:lpstr>Мы патриоты!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Samsung</dc:creator>
  <cp:lastModifiedBy>Microsoft Office User</cp:lastModifiedBy>
  <cp:revision>24</cp:revision>
  <dcterms:created xsi:type="dcterms:W3CDTF">2018-03-11T16:14:38Z</dcterms:created>
  <dcterms:modified xsi:type="dcterms:W3CDTF">2023-10-30T16:02:33Z</dcterms:modified>
</cp:coreProperties>
</file>