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handoutMasterIdLst>
    <p:handoutMasterId r:id="rId17"/>
  </p:handoutMasterIdLst>
  <p:sldIdLst>
    <p:sldId id="256" r:id="rId2"/>
    <p:sldId id="276" r:id="rId3"/>
    <p:sldId id="281" r:id="rId4"/>
    <p:sldId id="268" r:id="rId5"/>
    <p:sldId id="278" r:id="rId6"/>
    <p:sldId id="279" r:id="rId7"/>
    <p:sldId id="266" r:id="rId8"/>
    <p:sldId id="284" r:id="rId9"/>
    <p:sldId id="267" r:id="rId10"/>
    <p:sldId id="283" r:id="rId11"/>
    <p:sldId id="282" r:id="rId12"/>
    <p:sldId id="285" r:id="rId13"/>
    <p:sldId id="286" r:id="rId14"/>
    <p:sldId id="264" r:id="rId15"/>
  </p:sldIdLst>
  <p:sldSz cx="9144000" cy="6858000" type="screen4x3"/>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4" autoAdjust="0"/>
    <p:restoredTop sz="94660"/>
  </p:normalViewPr>
  <p:slideViewPr>
    <p:cSldViewPr>
      <p:cViewPr varScale="1">
        <p:scale>
          <a:sx n="66" d="100"/>
          <a:sy n="66" d="100"/>
        </p:scale>
        <p:origin x="970"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465B28-C578-44E3-ADB1-7684256D9595}" type="doc">
      <dgm:prSet loTypeId="urn:microsoft.com/office/officeart/2005/8/layout/chevron2" loCatId="list" qsTypeId="urn:microsoft.com/office/officeart/2005/8/quickstyle/3d2" qsCatId="3D" csTypeId="urn:microsoft.com/office/officeart/2005/8/colors/accent1_2" csCatId="accent1" phldr="1"/>
      <dgm:spPr/>
      <dgm:t>
        <a:bodyPr/>
        <a:lstStyle/>
        <a:p>
          <a:endParaRPr lang="ru-RU"/>
        </a:p>
      </dgm:t>
    </dgm:pt>
    <dgm:pt modelId="{DB76ABA4-17A5-486D-8033-53EA2474139B}">
      <dgm:prSet phldrT="[Текст]" custT="1">
        <dgm:style>
          <a:lnRef idx="1">
            <a:schemeClr val="accent1"/>
          </a:lnRef>
          <a:fillRef idx="2">
            <a:schemeClr val="accent1"/>
          </a:fillRef>
          <a:effectRef idx="1">
            <a:schemeClr val="accent1"/>
          </a:effectRef>
          <a:fontRef idx="minor">
            <a:schemeClr val="dk1"/>
          </a:fontRef>
        </dgm:style>
      </dgm:prSet>
      <dgm:spPr/>
      <dgm:t>
        <a:bodyPr/>
        <a:lstStyle/>
        <a:p>
          <a:endParaRPr lang="ru-RU" sz="1300" dirty="0"/>
        </a:p>
      </dgm:t>
    </dgm:pt>
    <dgm:pt modelId="{0C838455-0335-43A1-BF4B-945CA5CC509D}" type="parTrans" cxnId="{2E8B39E8-C7AA-4FDD-B216-FF97F3DE9C59}">
      <dgm:prSet/>
      <dgm:spPr/>
      <dgm:t>
        <a:bodyPr/>
        <a:lstStyle/>
        <a:p>
          <a:endParaRPr lang="ru-RU" sz="1300"/>
        </a:p>
      </dgm:t>
    </dgm:pt>
    <dgm:pt modelId="{8BEE6ABF-27F3-4FE4-BEE2-B0CCE2D76C05}" type="sibTrans" cxnId="{2E8B39E8-C7AA-4FDD-B216-FF97F3DE9C59}">
      <dgm:prSet/>
      <dgm:spPr/>
      <dgm:t>
        <a:bodyPr/>
        <a:lstStyle/>
        <a:p>
          <a:endParaRPr lang="ru-RU" sz="1300"/>
        </a:p>
      </dgm:t>
    </dgm:pt>
    <dgm:pt modelId="{864A8C62-A31C-4E46-B2D0-5761B7A26D99}">
      <dgm:prSet phldrT="[Текст]" custT="1"/>
      <dgm:spPr/>
      <dgm:t>
        <a:bodyPr/>
        <a:lstStyle/>
        <a:p>
          <a:r>
            <a:rPr lang="ru-RU" sz="1800" dirty="0" smtClean="0">
              <a:latin typeface="Impact" panose="020B0806030902050204" pitchFamily="34" charset="0"/>
            </a:rPr>
            <a:t>1</a:t>
          </a:r>
          <a:endParaRPr lang="ru-RU" sz="1800" dirty="0">
            <a:latin typeface="Impact" panose="020B0806030902050204" pitchFamily="34" charset="0"/>
          </a:endParaRPr>
        </a:p>
      </dgm:t>
    </dgm:pt>
    <dgm:pt modelId="{8A56D12E-5217-456C-8D34-99D06CC213A4}" type="parTrans" cxnId="{D2574A21-B4F2-4A97-B609-EC958167CC01}">
      <dgm:prSet/>
      <dgm:spPr/>
      <dgm:t>
        <a:bodyPr/>
        <a:lstStyle/>
        <a:p>
          <a:endParaRPr lang="ru-RU" sz="1300"/>
        </a:p>
      </dgm:t>
    </dgm:pt>
    <dgm:pt modelId="{BC3A8057-A6E9-4FFC-80DF-3D1C8504B979}" type="sibTrans" cxnId="{D2574A21-B4F2-4A97-B609-EC958167CC01}">
      <dgm:prSet/>
      <dgm:spPr/>
      <dgm:t>
        <a:bodyPr/>
        <a:lstStyle/>
        <a:p>
          <a:endParaRPr lang="ru-RU" sz="1300"/>
        </a:p>
      </dgm:t>
    </dgm:pt>
    <dgm:pt modelId="{71C1BA3C-31F8-4B42-AB15-FC66FF12DF2B}">
      <dgm:prSet phldrT="[Текст]" custT="1">
        <dgm:style>
          <a:lnRef idx="1">
            <a:schemeClr val="accent1"/>
          </a:lnRef>
          <a:fillRef idx="2">
            <a:schemeClr val="accent1"/>
          </a:fillRef>
          <a:effectRef idx="1">
            <a:schemeClr val="accent1"/>
          </a:effectRef>
          <a:fontRef idx="minor">
            <a:schemeClr val="dk1"/>
          </a:fontRef>
        </dgm:style>
      </dgm:prSet>
      <dgm:spPr/>
      <dgm:t>
        <a:bodyPr/>
        <a:lstStyle/>
        <a:p>
          <a:pPr algn="l">
            <a:lnSpc>
              <a:spcPct val="90000"/>
            </a:lnSpc>
          </a:pPr>
          <a:r>
            <a:rPr lang="ru-RU" sz="1600" dirty="0" smtClean="0"/>
            <a:t>заботу – то есть ответ на потребность ребёнка в любви, теплоте и безопасности; </a:t>
          </a:r>
          <a:endParaRPr lang="ru-RU" sz="1300" dirty="0"/>
        </a:p>
      </dgm:t>
    </dgm:pt>
    <dgm:pt modelId="{40BC8769-069C-4772-A1B5-F8BE4B4628D1}" type="parTrans" cxnId="{E69A01DA-1EC5-4C3D-8D53-FC0B211749C8}">
      <dgm:prSet/>
      <dgm:spPr/>
      <dgm:t>
        <a:bodyPr/>
        <a:lstStyle/>
        <a:p>
          <a:endParaRPr lang="ru-RU" sz="1300"/>
        </a:p>
      </dgm:t>
    </dgm:pt>
    <dgm:pt modelId="{FC2E48E3-93B7-4CEF-85E8-9548CF26E47C}" type="sibTrans" cxnId="{E69A01DA-1EC5-4C3D-8D53-FC0B211749C8}">
      <dgm:prSet/>
      <dgm:spPr/>
      <dgm:t>
        <a:bodyPr/>
        <a:lstStyle/>
        <a:p>
          <a:endParaRPr lang="ru-RU" sz="1300"/>
        </a:p>
      </dgm:t>
    </dgm:pt>
    <dgm:pt modelId="{FBCD7A5E-074E-45AE-8129-9AD799DACED6}">
      <dgm:prSet phldrT="[Текст]" custT="1"/>
      <dgm:spPr/>
      <dgm:t>
        <a:bodyPr/>
        <a:lstStyle/>
        <a:p>
          <a:r>
            <a:rPr lang="ru-RU" sz="1800" dirty="0" smtClean="0">
              <a:latin typeface="Impact" panose="020B0806030902050204" pitchFamily="34" charset="0"/>
            </a:rPr>
            <a:t>2</a:t>
          </a:r>
          <a:endParaRPr lang="ru-RU" sz="1800" dirty="0">
            <a:latin typeface="Impact" panose="020B0806030902050204" pitchFamily="34" charset="0"/>
          </a:endParaRPr>
        </a:p>
      </dgm:t>
    </dgm:pt>
    <dgm:pt modelId="{BF777BCE-697D-4A1D-876C-AB0D76E93D54}" type="parTrans" cxnId="{489903FD-2A03-4BF2-A4E0-C8DA45634370}">
      <dgm:prSet/>
      <dgm:spPr/>
      <dgm:t>
        <a:bodyPr/>
        <a:lstStyle/>
        <a:p>
          <a:endParaRPr lang="ru-RU" sz="1300"/>
        </a:p>
      </dgm:t>
    </dgm:pt>
    <dgm:pt modelId="{9451F1FB-AAB4-4A2E-9290-5F9343A17BC3}" type="sibTrans" cxnId="{489903FD-2A03-4BF2-A4E0-C8DA45634370}">
      <dgm:prSet/>
      <dgm:spPr/>
      <dgm:t>
        <a:bodyPr/>
        <a:lstStyle/>
        <a:p>
          <a:endParaRPr lang="ru-RU" sz="1300"/>
        </a:p>
      </dgm:t>
    </dgm:pt>
    <dgm:pt modelId="{321D47E3-A150-4F81-9EB1-F54265A76E2D}">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ru-RU" sz="1600" dirty="0" smtClean="0"/>
            <a:t>чувства безопасности и определение рамок поведения; </a:t>
          </a:r>
          <a:endParaRPr lang="ru-RU" sz="1300" dirty="0"/>
        </a:p>
      </dgm:t>
    </dgm:pt>
    <dgm:pt modelId="{694C5C04-966C-49BB-ABDB-1AC0CE58534B}" type="parTrans" cxnId="{715CDE22-FF19-4912-8FBF-3118787E9741}">
      <dgm:prSet/>
      <dgm:spPr/>
      <dgm:t>
        <a:bodyPr/>
        <a:lstStyle/>
        <a:p>
          <a:endParaRPr lang="ru-RU" sz="1300"/>
        </a:p>
      </dgm:t>
    </dgm:pt>
    <dgm:pt modelId="{D0F27BCC-4107-4420-A83D-FD1E27CD704A}" type="sibTrans" cxnId="{715CDE22-FF19-4912-8FBF-3118787E9741}">
      <dgm:prSet/>
      <dgm:spPr/>
      <dgm:t>
        <a:bodyPr/>
        <a:lstStyle/>
        <a:p>
          <a:endParaRPr lang="ru-RU" sz="1300"/>
        </a:p>
      </dgm:t>
    </dgm:pt>
    <dgm:pt modelId="{90022683-05C9-43A5-A8D7-6206BDA9DE8C}">
      <dgm:prSet custT="1"/>
      <dgm:spPr/>
      <dgm:t>
        <a:bodyPr/>
        <a:lstStyle/>
        <a:p>
          <a:r>
            <a:rPr lang="ru-RU" sz="1800" dirty="0" smtClean="0">
              <a:latin typeface="Impact" panose="020B0806030902050204" pitchFamily="34" charset="0"/>
            </a:rPr>
            <a:t>3</a:t>
          </a:r>
          <a:endParaRPr lang="ru-RU" sz="1800" dirty="0">
            <a:latin typeface="Impact" panose="020B0806030902050204" pitchFamily="34" charset="0"/>
          </a:endParaRPr>
        </a:p>
      </dgm:t>
    </dgm:pt>
    <dgm:pt modelId="{E978246F-90A8-4289-B54F-EEE242E120F8}" type="parTrans" cxnId="{08123660-6C1E-43A2-8452-A3BF77FFC728}">
      <dgm:prSet/>
      <dgm:spPr/>
      <dgm:t>
        <a:bodyPr/>
        <a:lstStyle/>
        <a:p>
          <a:endParaRPr lang="ru-RU" sz="1300"/>
        </a:p>
      </dgm:t>
    </dgm:pt>
    <dgm:pt modelId="{F49E7C77-4D99-42B2-B954-D9A7969A1B7A}" type="sibTrans" cxnId="{08123660-6C1E-43A2-8452-A3BF77FFC728}">
      <dgm:prSet/>
      <dgm:spPr/>
      <dgm:t>
        <a:bodyPr/>
        <a:lstStyle/>
        <a:p>
          <a:endParaRPr lang="ru-RU" sz="1300"/>
        </a:p>
      </dgm:t>
    </dgm:pt>
    <dgm:pt modelId="{3369EE95-DEA0-4040-8B31-19E8DE472594}">
      <dgm:prSet custT="1"/>
      <dgm:spPr/>
      <dgm:t>
        <a:bodyPr/>
        <a:lstStyle/>
        <a:p>
          <a:r>
            <a:rPr lang="ru-RU" sz="1800" dirty="0" smtClean="0">
              <a:latin typeface="Impact" panose="020B0806030902050204" pitchFamily="34" charset="0"/>
            </a:rPr>
            <a:t>4</a:t>
          </a:r>
          <a:endParaRPr lang="ru-RU" sz="1800" dirty="0">
            <a:latin typeface="Impact" panose="020B0806030902050204" pitchFamily="34" charset="0"/>
          </a:endParaRPr>
        </a:p>
      </dgm:t>
    </dgm:pt>
    <dgm:pt modelId="{2E86FFA5-655D-422B-9C73-CFCB7CF00685}" type="parTrans" cxnId="{DDA896AC-FD48-4CFC-9DB7-970FA15FA84D}">
      <dgm:prSet/>
      <dgm:spPr/>
      <dgm:t>
        <a:bodyPr/>
        <a:lstStyle/>
        <a:p>
          <a:endParaRPr lang="ru-RU" sz="1300"/>
        </a:p>
      </dgm:t>
    </dgm:pt>
    <dgm:pt modelId="{05A09C82-C88F-4D21-A59B-B37FBFA5A791}" type="sibTrans" cxnId="{DDA896AC-FD48-4CFC-9DB7-970FA15FA84D}">
      <dgm:prSet/>
      <dgm:spPr/>
      <dgm:t>
        <a:bodyPr/>
        <a:lstStyle/>
        <a:p>
          <a:endParaRPr lang="ru-RU" sz="1300"/>
        </a:p>
      </dgm:t>
    </dgm:pt>
    <dgm:pt modelId="{1FB60E17-93F2-46E9-9B9D-2C24A2EAC31A}">
      <dgm:prSet custT="1"/>
      <dgm:spPr/>
      <dgm:t>
        <a:bodyPr/>
        <a:lstStyle/>
        <a:p>
          <a:r>
            <a:rPr lang="ru-RU" sz="1800" dirty="0" smtClean="0">
              <a:latin typeface="Impact" panose="020B0806030902050204" pitchFamily="34" charset="0"/>
            </a:rPr>
            <a:t>5</a:t>
          </a:r>
          <a:endParaRPr lang="ru-RU" sz="1800" dirty="0">
            <a:latin typeface="Impact" panose="020B0806030902050204" pitchFamily="34" charset="0"/>
          </a:endParaRPr>
        </a:p>
      </dgm:t>
    </dgm:pt>
    <dgm:pt modelId="{AC33AAED-FEB3-42F5-9644-025DBBD9A9C1}" type="parTrans" cxnId="{1C21C088-23F8-4BB5-98B0-13A896BCF5EE}">
      <dgm:prSet/>
      <dgm:spPr/>
      <dgm:t>
        <a:bodyPr/>
        <a:lstStyle/>
        <a:p>
          <a:endParaRPr lang="ru-RU" sz="1300"/>
        </a:p>
      </dgm:t>
    </dgm:pt>
    <dgm:pt modelId="{A395D625-5AE4-4EA2-95D2-0DA79DFF30D7}" type="sibTrans" cxnId="{1C21C088-23F8-4BB5-98B0-13A896BCF5EE}">
      <dgm:prSet/>
      <dgm:spPr/>
      <dgm:t>
        <a:bodyPr/>
        <a:lstStyle/>
        <a:p>
          <a:endParaRPr lang="ru-RU" sz="1300"/>
        </a:p>
      </dgm:t>
    </dgm:pt>
    <dgm:pt modelId="{0F418355-D89F-4DF8-A459-7A2789271A43}">
      <dgm:prSet custT="1"/>
      <dgm:spPr/>
      <dgm:t>
        <a:bodyPr/>
        <a:lstStyle/>
        <a:p>
          <a:r>
            <a:rPr lang="ru-RU" sz="1800" dirty="0" smtClean="0">
              <a:latin typeface="Impact" panose="020B0806030902050204" pitchFamily="34" charset="0"/>
            </a:rPr>
            <a:t>6</a:t>
          </a:r>
          <a:endParaRPr lang="ru-RU" sz="1800" dirty="0">
            <a:latin typeface="Impact" panose="020B0806030902050204" pitchFamily="34" charset="0"/>
          </a:endParaRPr>
        </a:p>
      </dgm:t>
    </dgm:pt>
    <dgm:pt modelId="{9CED62D1-82F8-4A8F-8714-74362DDC9AE5}" type="parTrans" cxnId="{0ACAABAD-8FCC-4643-9E58-7BD9F59E9CD7}">
      <dgm:prSet/>
      <dgm:spPr/>
      <dgm:t>
        <a:bodyPr/>
        <a:lstStyle/>
        <a:p>
          <a:endParaRPr lang="ru-RU" sz="1300"/>
        </a:p>
      </dgm:t>
    </dgm:pt>
    <dgm:pt modelId="{C24ECB57-9F80-4CE4-A899-28481CD9B523}" type="sibTrans" cxnId="{0ACAABAD-8FCC-4643-9E58-7BD9F59E9CD7}">
      <dgm:prSet/>
      <dgm:spPr/>
      <dgm:t>
        <a:bodyPr/>
        <a:lstStyle/>
        <a:p>
          <a:endParaRPr lang="ru-RU" sz="1300"/>
        </a:p>
      </dgm:t>
    </dgm:pt>
    <dgm:pt modelId="{F852554C-159D-447A-83E5-48FE2686A27B}">
      <dgm:prSet custT="1"/>
      <dgm:spPr/>
      <dgm:t>
        <a:bodyPr/>
        <a:lstStyle/>
        <a:p>
          <a:r>
            <a:rPr lang="ru-RU" sz="1800" dirty="0" smtClean="0">
              <a:latin typeface="Impact" panose="020B0806030902050204" pitchFamily="34" charset="0"/>
            </a:rPr>
            <a:t>7</a:t>
          </a:r>
          <a:endParaRPr lang="ru-RU" sz="1800" dirty="0">
            <a:latin typeface="Impact" panose="020B0806030902050204" pitchFamily="34" charset="0"/>
          </a:endParaRPr>
        </a:p>
      </dgm:t>
    </dgm:pt>
    <dgm:pt modelId="{51C50DCC-6788-46AC-9B85-8956494AA3C8}" type="parTrans" cxnId="{50422806-403C-49DB-ACF9-C8571633D54B}">
      <dgm:prSet/>
      <dgm:spPr/>
      <dgm:t>
        <a:bodyPr/>
        <a:lstStyle/>
        <a:p>
          <a:endParaRPr lang="ru-RU" sz="1300"/>
        </a:p>
      </dgm:t>
    </dgm:pt>
    <dgm:pt modelId="{4E141906-1703-47B8-AC6B-2446EE8AF780}" type="sibTrans" cxnId="{50422806-403C-49DB-ACF9-C8571633D54B}">
      <dgm:prSet/>
      <dgm:spPr/>
      <dgm:t>
        <a:bodyPr/>
        <a:lstStyle/>
        <a:p>
          <a:endParaRPr lang="ru-RU" sz="1300"/>
        </a:p>
      </dgm:t>
    </dgm:pt>
    <dgm:pt modelId="{E56F42F2-5948-48D4-936B-F0647D5AE1AB}">
      <dgm:prSet custT="1">
        <dgm:style>
          <a:lnRef idx="1">
            <a:schemeClr val="accent1"/>
          </a:lnRef>
          <a:fillRef idx="2">
            <a:schemeClr val="accent1"/>
          </a:fillRef>
          <a:effectRef idx="1">
            <a:schemeClr val="accent1"/>
          </a:effectRef>
          <a:fontRef idx="minor">
            <a:schemeClr val="dk1"/>
          </a:fontRef>
        </dgm:style>
      </dgm:prSet>
      <dgm:spPr/>
      <dgm:t>
        <a:bodyPr/>
        <a:lstStyle/>
        <a:p>
          <a:r>
            <a:rPr lang="ru-RU" sz="1600" dirty="0" smtClean="0"/>
            <a:t>признание – то есть умение слушать детей и ценить их как полноправную личность; </a:t>
          </a:r>
          <a:endParaRPr lang="ru-RU" sz="1300" dirty="0"/>
        </a:p>
      </dgm:t>
    </dgm:pt>
    <dgm:pt modelId="{83ABD0FB-1BE7-4B3E-AE03-1C0CECA549CF}" type="parTrans" cxnId="{63965588-1531-4AAD-8726-284526B6383A}">
      <dgm:prSet/>
      <dgm:spPr/>
      <dgm:t>
        <a:bodyPr/>
        <a:lstStyle/>
        <a:p>
          <a:endParaRPr lang="ru-RU" sz="1300"/>
        </a:p>
      </dgm:t>
    </dgm:pt>
    <dgm:pt modelId="{2255003A-B592-430C-8411-2C6037555DC1}" type="sibTrans" cxnId="{63965588-1531-4AAD-8726-284526B6383A}">
      <dgm:prSet/>
      <dgm:spPr/>
      <dgm:t>
        <a:bodyPr/>
        <a:lstStyle/>
        <a:p>
          <a:endParaRPr lang="ru-RU" sz="1300"/>
        </a:p>
      </dgm:t>
    </dgm:pt>
    <dgm:pt modelId="{C48A04D7-307C-4078-B727-99CEA0F78098}">
      <dgm:prSet custT="1">
        <dgm:style>
          <a:lnRef idx="1">
            <a:schemeClr val="accent1"/>
          </a:lnRef>
          <a:fillRef idx="2">
            <a:schemeClr val="accent1"/>
          </a:fillRef>
          <a:effectRef idx="1">
            <a:schemeClr val="accent1"/>
          </a:effectRef>
          <a:fontRef idx="minor">
            <a:schemeClr val="dk1"/>
          </a:fontRef>
        </dgm:style>
      </dgm:prSet>
      <dgm:spPr/>
      <dgm:t>
        <a:bodyPr/>
        <a:lstStyle/>
        <a:p>
          <a:r>
            <a:rPr lang="ru-RU" sz="1600" dirty="0" smtClean="0"/>
            <a:t>укрепление осознания ребёнком своих возможностей и личного контроля; </a:t>
          </a:r>
          <a:endParaRPr lang="ru-RU" sz="1300" dirty="0"/>
        </a:p>
      </dgm:t>
    </dgm:pt>
    <dgm:pt modelId="{74A75865-7AA7-4820-8C2D-012C1E68DE2E}" type="parTrans" cxnId="{1A5AB01A-EBB9-45D6-9453-D8AAB6FCD007}">
      <dgm:prSet/>
      <dgm:spPr/>
      <dgm:t>
        <a:bodyPr/>
        <a:lstStyle/>
        <a:p>
          <a:endParaRPr lang="ru-RU" sz="1300"/>
        </a:p>
      </dgm:t>
    </dgm:pt>
    <dgm:pt modelId="{EBA0F736-6C25-4097-BE97-9A1559795597}" type="sibTrans" cxnId="{1A5AB01A-EBB9-45D6-9453-D8AAB6FCD007}">
      <dgm:prSet/>
      <dgm:spPr/>
      <dgm:t>
        <a:bodyPr/>
        <a:lstStyle/>
        <a:p>
          <a:endParaRPr lang="ru-RU" sz="1300"/>
        </a:p>
      </dgm:t>
    </dgm:pt>
    <dgm:pt modelId="{F69DA8C3-876E-4BA9-9025-38AEE61243B2}">
      <dgm:prSet custT="1">
        <dgm:style>
          <a:lnRef idx="1">
            <a:schemeClr val="accent1"/>
          </a:lnRef>
          <a:fillRef idx="2">
            <a:schemeClr val="accent1"/>
          </a:fillRef>
          <a:effectRef idx="1">
            <a:schemeClr val="accent1"/>
          </a:effectRef>
          <a:fontRef idx="minor">
            <a:schemeClr val="dk1"/>
          </a:fontRef>
        </dgm:style>
      </dgm:prSet>
      <dgm:spPr/>
      <dgm:t>
        <a:bodyPr/>
        <a:lstStyle/>
        <a:p>
          <a:r>
            <a:rPr lang="ru-RU" sz="1600" dirty="0" smtClean="0"/>
            <a:t>воспитание без применения насилия – исключение всех телесных или психологически унизительных наказаний; </a:t>
          </a:r>
          <a:endParaRPr lang="ru-RU" sz="1300" dirty="0"/>
        </a:p>
      </dgm:t>
    </dgm:pt>
    <dgm:pt modelId="{E932418F-2EEE-40A8-AD9F-E1133F079715}" type="parTrans" cxnId="{AB33B789-CC25-4E02-9229-F2C59D70AF8D}">
      <dgm:prSet/>
      <dgm:spPr/>
      <dgm:t>
        <a:bodyPr/>
        <a:lstStyle/>
        <a:p>
          <a:endParaRPr lang="ru-RU" sz="1300"/>
        </a:p>
      </dgm:t>
    </dgm:pt>
    <dgm:pt modelId="{9DD7E382-E916-49D7-8156-946F91EF5EC4}" type="sibTrans" cxnId="{AB33B789-CC25-4E02-9229-F2C59D70AF8D}">
      <dgm:prSet/>
      <dgm:spPr/>
      <dgm:t>
        <a:bodyPr/>
        <a:lstStyle/>
        <a:p>
          <a:endParaRPr lang="ru-RU" sz="1300"/>
        </a:p>
      </dgm:t>
    </dgm:pt>
    <dgm:pt modelId="{60FAB1BB-2EF0-4575-91BC-258F3711C059}">
      <dgm:prSet custT="1">
        <dgm:style>
          <a:lnRef idx="1">
            <a:schemeClr val="accent1"/>
          </a:lnRef>
          <a:fillRef idx="2">
            <a:schemeClr val="accent1"/>
          </a:fillRef>
          <a:effectRef idx="1">
            <a:schemeClr val="accent1"/>
          </a:effectRef>
          <a:fontRef idx="minor">
            <a:schemeClr val="dk1"/>
          </a:fontRef>
        </dgm:style>
      </dgm:prSet>
      <dgm:spPr/>
      <dgm:t>
        <a:bodyPr/>
        <a:lstStyle/>
        <a:p>
          <a:endParaRPr lang="ru-RU" sz="1300" dirty="0"/>
        </a:p>
      </dgm:t>
    </dgm:pt>
    <dgm:pt modelId="{69991A8F-6BCF-43DF-BAE8-E80A9B8F582F}" type="parTrans" cxnId="{2549CD54-CA82-40A1-87F0-30671C26B820}">
      <dgm:prSet/>
      <dgm:spPr/>
      <dgm:t>
        <a:bodyPr/>
        <a:lstStyle/>
        <a:p>
          <a:endParaRPr lang="ru-RU" sz="1300"/>
        </a:p>
      </dgm:t>
    </dgm:pt>
    <dgm:pt modelId="{201EAC3B-FC69-4454-8324-870D36A96545}" type="sibTrans" cxnId="{2549CD54-CA82-40A1-87F0-30671C26B820}">
      <dgm:prSet/>
      <dgm:spPr/>
      <dgm:t>
        <a:bodyPr/>
        <a:lstStyle/>
        <a:p>
          <a:endParaRPr lang="ru-RU" sz="1300"/>
        </a:p>
      </dgm:t>
    </dgm:pt>
    <dgm:pt modelId="{1CC890DE-453D-42BA-862A-520AD5D6E072}">
      <dgm:prSet custT="1">
        <dgm:style>
          <a:lnRef idx="1">
            <a:schemeClr val="accent1"/>
          </a:lnRef>
          <a:fillRef idx="2">
            <a:schemeClr val="accent1"/>
          </a:fillRef>
          <a:effectRef idx="1">
            <a:schemeClr val="accent1"/>
          </a:effectRef>
          <a:fontRef idx="minor">
            <a:schemeClr val="dk1"/>
          </a:fontRef>
        </dgm:style>
      </dgm:prSet>
      <dgm:spPr/>
      <dgm:t>
        <a:bodyPr/>
        <a:lstStyle/>
        <a:p>
          <a:endParaRPr lang="ru-RU" sz="1300" dirty="0"/>
        </a:p>
      </dgm:t>
    </dgm:pt>
    <dgm:pt modelId="{556375A8-7895-4004-AC5B-A5577A199E29}" type="parTrans" cxnId="{2494C78E-35C0-427F-835E-CF289A784AC9}">
      <dgm:prSet/>
      <dgm:spPr/>
      <dgm:t>
        <a:bodyPr/>
        <a:lstStyle/>
        <a:p>
          <a:endParaRPr lang="ru-RU" sz="1300"/>
        </a:p>
      </dgm:t>
    </dgm:pt>
    <dgm:pt modelId="{D50C45D7-6DEC-4C0B-950D-E307EA8B56B0}" type="sibTrans" cxnId="{2494C78E-35C0-427F-835E-CF289A784AC9}">
      <dgm:prSet/>
      <dgm:spPr/>
      <dgm:t>
        <a:bodyPr/>
        <a:lstStyle/>
        <a:p>
          <a:endParaRPr lang="ru-RU" sz="1300"/>
        </a:p>
      </dgm:t>
    </dgm:pt>
    <dgm:pt modelId="{3AEDE0FC-9D86-426B-80C9-D4383A14E479}">
      <dgm:prSet custT="1"/>
      <dgm:spPr/>
      <dgm:t>
        <a:bodyPr/>
        <a:lstStyle/>
        <a:p>
          <a:r>
            <a:rPr lang="ru-RU" sz="2000" dirty="0"/>
            <a:t>Родители должны обеспечить своим детям: </a:t>
          </a:r>
        </a:p>
      </dgm:t>
    </dgm:pt>
    <dgm:pt modelId="{AEB8181C-8AD0-433A-964E-8066D7660805}" type="parTrans" cxnId="{1665ED2A-8E64-46DA-B304-07AB229BC77F}">
      <dgm:prSet/>
      <dgm:spPr/>
      <dgm:t>
        <a:bodyPr/>
        <a:lstStyle/>
        <a:p>
          <a:endParaRPr lang="ru-RU"/>
        </a:p>
      </dgm:t>
    </dgm:pt>
    <dgm:pt modelId="{F16604B0-423D-4BAD-9B72-B6E65617D207}" type="sibTrans" cxnId="{1665ED2A-8E64-46DA-B304-07AB229BC77F}">
      <dgm:prSet/>
      <dgm:spPr/>
      <dgm:t>
        <a:bodyPr/>
        <a:lstStyle/>
        <a:p>
          <a:endParaRPr lang="ru-RU"/>
        </a:p>
      </dgm:t>
    </dgm:pt>
    <dgm:pt modelId="{4E354980-9744-4CC3-9434-58A14B4C4124}">
      <dgm:prSet custT="1"/>
      <dgm:spPr/>
      <dgm:t>
        <a:bodyPr/>
        <a:lstStyle/>
        <a:p>
          <a:r>
            <a:rPr lang="ru-RU" sz="1600" dirty="0" smtClean="0"/>
            <a:t>теплоту, оказывать поддержку, проводить с ними много времени; </a:t>
          </a:r>
          <a:endParaRPr lang="ru-RU" sz="1600" dirty="0"/>
        </a:p>
      </dgm:t>
    </dgm:pt>
    <dgm:pt modelId="{95D07D2E-D38F-41BC-9F38-0B955DEDCD31}" type="parTrans" cxnId="{100ED209-B3F1-4881-8F6F-7C27FFD808E3}">
      <dgm:prSet/>
      <dgm:spPr/>
      <dgm:t>
        <a:bodyPr/>
        <a:lstStyle/>
        <a:p>
          <a:endParaRPr lang="ru-RU"/>
        </a:p>
      </dgm:t>
    </dgm:pt>
    <dgm:pt modelId="{D80BC15B-879E-414F-BD39-87F5AC11CC78}" type="sibTrans" cxnId="{100ED209-B3F1-4881-8F6F-7C27FFD808E3}">
      <dgm:prSet/>
      <dgm:spPr/>
      <dgm:t>
        <a:bodyPr/>
        <a:lstStyle/>
        <a:p>
          <a:endParaRPr lang="ru-RU"/>
        </a:p>
      </dgm:t>
    </dgm:pt>
    <dgm:pt modelId="{B1518470-440F-4418-8904-167D9C19EBDF}">
      <dgm:prSet custT="1"/>
      <dgm:spPr/>
      <dgm:t>
        <a:bodyPr/>
        <a:lstStyle/>
        <a:p>
          <a:endParaRPr lang="ru-RU" sz="1300" dirty="0"/>
        </a:p>
      </dgm:t>
    </dgm:pt>
    <dgm:pt modelId="{453577A2-BA1A-4B0C-A25A-A34E58D7DEF4}" type="parTrans" cxnId="{75C5DB5D-1CB5-42DB-B21B-162BD57BB7A6}">
      <dgm:prSet/>
      <dgm:spPr/>
      <dgm:t>
        <a:bodyPr/>
        <a:lstStyle/>
        <a:p>
          <a:endParaRPr lang="ru-RU"/>
        </a:p>
      </dgm:t>
    </dgm:pt>
    <dgm:pt modelId="{AF95CBB6-B9CE-4437-9870-0FC5B27CA61F}" type="sibTrans" cxnId="{75C5DB5D-1CB5-42DB-B21B-162BD57BB7A6}">
      <dgm:prSet/>
      <dgm:spPr/>
      <dgm:t>
        <a:bodyPr/>
        <a:lstStyle/>
        <a:p>
          <a:endParaRPr lang="ru-RU"/>
        </a:p>
      </dgm:t>
    </dgm:pt>
    <dgm:pt modelId="{7CFF4FE4-E173-4288-BEED-722F8387AEC7}">
      <dgm:prSet custT="1"/>
      <dgm:spPr/>
      <dgm:t>
        <a:bodyPr/>
        <a:lstStyle/>
        <a:p>
          <a:r>
            <a:rPr lang="ru-RU" sz="1600" dirty="0" smtClean="0"/>
            <a:t>хвалить за </a:t>
          </a:r>
          <a:r>
            <a:rPr lang="ru-RU" sz="1600" dirty="0"/>
            <a:t>успехи, пусть и </a:t>
          </a:r>
          <a:r>
            <a:rPr lang="ru-RU" sz="1600" dirty="0" smtClean="0"/>
            <a:t>незначительные, реагировать на неправильное поведение объяснениями. </a:t>
          </a:r>
          <a:endParaRPr lang="ru-RU" sz="1600" dirty="0"/>
        </a:p>
      </dgm:t>
    </dgm:pt>
    <dgm:pt modelId="{84E85179-C4D7-4C11-8918-59AC2253223C}" type="parTrans" cxnId="{3A4BDA47-BC02-49F4-AE2F-0FFD6E471D76}">
      <dgm:prSet/>
      <dgm:spPr/>
      <dgm:t>
        <a:bodyPr/>
        <a:lstStyle/>
        <a:p>
          <a:endParaRPr lang="ru-RU"/>
        </a:p>
      </dgm:t>
    </dgm:pt>
    <dgm:pt modelId="{E793C93F-7B71-4BA5-B55F-92290F12C029}" type="sibTrans" cxnId="{3A4BDA47-BC02-49F4-AE2F-0FFD6E471D76}">
      <dgm:prSet/>
      <dgm:spPr/>
      <dgm:t>
        <a:bodyPr/>
        <a:lstStyle/>
        <a:p>
          <a:endParaRPr lang="ru-RU"/>
        </a:p>
      </dgm:t>
    </dgm:pt>
    <dgm:pt modelId="{2CBA24C5-0ECD-40D0-991A-9BA3B080B6CC}">
      <dgm:prSet custT="1"/>
      <dgm:spPr/>
      <dgm:t>
        <a:bodyPr/>
        <a:lstStyle/>
        <a:p>
          <a:endParaRPr lang="ru-RU" sz="1300" dirty="0"/>
        </a:p>
      </dgm:t>
    </dgm:pt>
    <dgm:pt modelId="{2E26A14D-0B08-472C-9A88-71BCAEB01416}" type="parTrans" cxnId="{41C59A68-0C8E-4D70-8804-0B9B1CBB70AA}">
      <dgm:prSet/>
      <dgm:spPr/>
      <dgm:t>
        <a:bodyPr/>
        <a:lstStyle/>
        <a:p>
          <a:endParaRPr lang="ru-RU"/>
        </a:p>
      </dgm:t>
    </dgm:pt>
    <dgm:pt modelId="{EC8F40ED-B998-45CF-8BB1-AF4663292FAA}" type="sibTrans" cxnId="{41C59A68-0C8E-4D70-8804-0B9B1CBB70AA}">
      <dgm:prSet/>
      <dgm:spPr/>
      <dgm:t>
        <a:bodyPr/>
        <a:lstStyle/>
        <a:p>
          <a:endParaRPr lang="ru-RU"/>
        </a:p>
      </dgm:t>
    </dgm:pt>
    <dgm:pt modelId="{29F8DF84-95CF-43FB-A43B-2981F203154F}" type="pres">
      <dgm:prSet presAssocID="{34465B28-C578-44E3-ADB1-7684256D9595}" presName="linearFlow" presStyleCnt="0">
        <dgm:presLayoutVars>
          <dgm:dir/>
          <dgm:animLvl val="lvl"/>
          <dgm:resizeHandles val="exact"/>
        </dgm:presLayoutVars>
      </dgm:prSet>
      <dgm:spPr/>
      <dgm:t>
        <a:bodyPr/>
        <a:lstStyle/>
        <a:p>
          <a:endParaRPr lang="ru-RU"/>
        </a:p>
      </dgm:t>
    </dgm:pt>
    <dgm:pt modelId="{93B32A40-1710-46CF-A711-6445C0831D03}" type="pres">
      <dgm:prSet presAssocID="{DB76ABA4-17A5-486D-8033-53EA2474139B}" presName="composite" presStyleCnt="0"/>
      <dgm:spPr/>
    </dgm:pt>
    <dgm:pt modelId="{DD74F320-E4A6-43F1-9259-173DF6227907}" type="pres">
      <dgm:prSet presAssocID="{DB76ABA4-17A5-486D-8033-53EA2474139B}" presName="parentText" presStyleLbl="alignNode1" presStyleIdx="0" presStyleCnt="8">
        <dgm:presLayoutVars>
          <dgm:chMax val="1"/>
          <dgm:bulletEnabled val="1"/>
        </dgm:presLayoutVars>
      </dgm:prSet>
      <dgm:spPr/>
      <dgm:t>
        <a:bodyPr/>
        <a:lstStyle/>
        <a:p>
          <a:endParaRPr lang="ru-RU"/>
        </a:p>
      </dgm:t>
    </dgm:pt>
    <dgm:pt modelId="{BFFF0FDB-0240-47A4-B86B-0E213EAACE3F}" type="pres">
      <dgm:prSet presAssocID="{DB76ABA4-17A5-486D-8033-53EA2474139B}" presName="descendantText" presStyleLbl="alignAcc1" presStyleIdx="0" presStyleCnt="8">
        <dgm:presLayoutVars>
          <dgm:bulletEnabled val="1"/>
        </dgm:presLayoutVars>
      </dgm:prSet>
      <dgm:spPr/>
      <dgm:t>
        <a:bodyPr/>
        <a:lstStyle/>
        <a:p>
          <a:endParaRPr lang="ru-RU"/>
        </a:p>
      </dgm:t>
    </dgm:pt>
    <dgm:pt modelId="{CBBE6C5D-EE6C-420A-8264-437C4B86E61B}" type="pres">
      <dgm:prSet presAssocID="{8BEE6ABF-27F3-4FE4-BEE2-B0CCE2D76C05}" presName="sp" presStyleCnt="0"/>
      <dgm:spPr/>
    </dgm:pt>
    <dgm:pt modelId="{252BCE50-EF8B-47F0-AE58-1FA2077CD79A}" type="pres">
      <dgm:prSet presAssocID="{864A8C62-A31C-4E46-B2D0-5761B7A26D99}" presName="composite" presStyleCnt="0"/>
      <dgm:spPr/>
    </dgm:pt>
    <dgm:pt modelId="{6F2D2BB0-6EB9-4618-B4C6-C5EC38787F2C}" type="pres">
      <dgm:prSet presAssocID="{864A8C62-A31C-4E46-B2D0-5761B7A26D99}" presName="parentText" presStyleLbl="alignNode1" presStyleIdx="1" presStyleCnt="8">
        <dgm:presLayoutVars>
          <dgm:chMax val="1"/>
          <dgm:bulletEnabled val="1"/>
        </dgm:presLayoutVars>
      </dgm:prSet>
      <dgm:spPr/>
      <dgm:t>
        <a:bodyPr/>
        <a:lstStyle/>
        <a:p>
          <a:endParaRPr lang="ru-RU"/>
        </a:p>
      </dgm:t>
    </dgm:pt>
    <dgm:pt modelId="{2C1E78F3-3F6C-4D31-A21D-FFC561525A73}" type="pres">
      <dgm:prSet presAssocID="{864A8C62-A31C-4E46-B2D0-5761B7A26D99}" presName="descendantText" presStyleLbl="alignAcc1" presStyleIdx="1" presStyleCnt="8">
        <dgm:presLayoutVars>
          <dgm:bulletEnabled val="1"/>
        </dgm:presLayoutVars>
      </dgm:prSet>
      <dgm:spPr/>
      <dgm:t>
        <a:bodyPr/>
        <a:lstStyle/>
        <a:p>
          <a:endParaRPr lang="ru-RU"/>
        </a:p>
      </dgm:t>
    </dgm:pt>
    <dgm:pt modelId="{B3C28A13-54EF-4E51-807E-626DE523C9FA}" type="pres">
      <dgm:prSet presAssocID="{BC3A8057-A6E9-4FFC-80DF-3D1C8504B979}" presName="sp" presStyleCnt="0"/>
      <dgm:spPr/>
    </dgm:pt>
    <dgm:pt modelId="{030554CF-8CC8-4F30-AEFB-16EB4E41EC12}" type="pres">
      <dgm:prSet presAssocID="{FBCD7A5E-074E-45AE-8129-9AD799DACED6}" presName="composite" presStyleCnt="0"/>
      <dgm:spPr/>
    </dgm:pt>
    <dgm:pt modelId="{FF7E837D-B5BA-4E99-B376-B12080E894E4}" type="pres">
      <dgm:prSet presAssocID="{FBCD7A5E-074E-45AE-8129-9AD799DACED6}" presName="parentText" presStyleLbl="alignNode1" presStyleIdx="2" presStyleCnt="8">
        <dgm:presLayoutVars>
          <dgm:chMax val="1"/>
          <dgm:bulletEnabled val="1"/>
        </dgm:presLayoutVars>
      </dgm:prSet>
      <dgm:spPr/>
      <dgm:t>
        <a:bodyPr/>
        <a:lstStyle/>
        <a:p>
          <a:endParaRPr lang="ru-RU"/>
        </a:p>
      </dgm:t>
    </dgm:pt>
    <dgm:pt modelId="{6015C61C-4631-4CC4-A8C0-25DCA1BBCC15}" type="pres">
      <dgm:prSet presAssocID="{FBCD7A5E-074E-45AE-8129-9AD799DACED6}" presName="descendantText" presStyleLbl="alignAcc1" presStyleIdx="2" presStyleCnt="8">
        <dgm:presLayoutVars>
          <dgm:bulletEnabled val="1"/>
        </dgm:presLayoutVars>
      </dgm:prSet>
      <dgm:spPr/>
      <dgm:t>
        <a:bodyPr/>
        <a:lstStyle/>
        <a:p>
          <a:endParaRPr lang="ru-RU"/>
        </a:p>
      </dgm:t>
    </dgm:pt>
    <dgm:pt modelId="{449EC704-F280-4487-90CA-001E51F43B01}" type="pres">
      <dgm:prSet presAssocID="{9451F1FB-AAB4-4A2E-9290-5F9343A17BC3}" presName="sp" presStyleCnt="0"/>
      <dgm:spPr/>
    </dgm:pt>
    <dgm:pt modelId="{76CD92AD-4227-4160-B5A9-7A77EF3FE12E}" type="pres">
      <dgm:prSet presAssocID="{90022683-05C9-43A5-A8D7-6206BDA9DE8C}" presName="composite" presStyleCnt="0"/>
      <dgm:spPr/>
    </dgm:pt>
    <dgm:pt modelId="{2789940B-35EB-4271-865F-DA177CE41F02}" type="pres">
      <dgm:prSet presAssocID="{90022683-05C9-43A5-A8D7-6206BDA9DE8C}" presName="parentText" presStyleLbl="alignNode1" presStyleIdx="3" presStyleCnt="8">
        <dgm:presLayoutVars>
          <dgm:chMax val="1"/>
          <dgm:bulletEnabled val="1"/>
        </dgm:presLayoutVars>
      </dgm:prSet>
      <dgm:spPr/>
      <dgm:t>
        <a:bodyPr/>
        <a:lstStyle/>
        <a:p>
          <a:endParaRPr lang="ru-RU"/>
        </a:p>
      </dgm:t>
    </dgm:pt>
    <dgm:pt modelId="{12B07981-04B9-4E3A-8354-1D6F2C07F3C4}" type="pres">
      <dgm:prSet presAssocID="{90022683-05C9-43A5-A8D7-6206BDA9DE8C}" presName="descendantText" presStyleLbl="alignAcc1" presStyleIdx="3" presStyleCnt="8" custLinFactNeighborX="0" custLinFactNeighborY="0">
        <dgm:presLayoutVars>
          <dgm:bulletEnabled val="1"/>
        </dgm:presLayoutVars>
      </dgm:prSet>
      <dgm:spPr/>
      <dgm:t>
        <a:bodyPr/>
        <a:lstStyle/>
        <a:p>
          <a:endParaRPr lang="ru-RU"/>
        </a:p>
      </dgm:t>
    </dgm:pt>
    <dgm:pt modelId="{2537328A-8DD9-44A7-AD19-AF2B96E19649}" type="pres">
      <dgm:prSet presAssocID="{F49E7C77-4D99-42B2-B954-D9A7969A1B7A}" presName="sp" presStyleCnt="0"/>
      <dgm:spPr/>
    </dgm:pt>
    <dgm:pt modelId="{BB125D04-3AA1-4AF0-B43E-A90B8535071E}" type="pres">
      <dgm:prSet presAssocID="{3369EE95-DEA0-4040-8B31-19E8DE472594}" presName="composite" presStyleCnt="0"/>
      <dgm:spPr/>
    </dgm:pt>
    <dgm:pt modelId="{B7CEF8F7-29E2-4DA8-9A1C-40E4AB67A08C}" type="pres">
      <dgm:prSet presAssocID="{3369EE95-DEA0-4040-8B31-19E8DE472594}" presName="parentText" presStyleLbl="alignNode1" presStyleIdx="4" presStyleCnt="8">
        <dgm:presLayoutVars>
          <dgm:chMax val="1"/>
          <dgm:bulletEnabled val="1"/>
        </dgm:presLayoutVars>
      </dgm:prSet>
      <dgm:spPr/>
      <dgm:t>
        <a:bodyPr/>
        <a:lstStyle/>
        <a:p>
          <a:endParaRPr lang="ru-RU"/>
        </a:p>
      </dgm:t>
    </dgm:pt>
    <dgm:pt modelId="{BB07CD89-D435-4915-BF3E-E7287F1FBA43}" type="pres">
      <dgm:prSet presAssocID="{3369EE95-DEA0-4040-8B31-19E8DE472594}" presName="descendantText" presStyleLbl="alignAcc1" presStyleIdx="4" presStyleCnt="8">
        <dgm:presLayoutVars>
          <dgm:bulletEnabled val="1"/>
        </dgm:presLayoutVars>
      </dgm:prSet>
      <dgm:spPr/>
      <dgm:t>
        <a:bodyPr/>
        <a:lstStyle/>
        <a:p>
          <a:endParaRPr lang="ru-RU"/>
        </a:p>
      </dgm:t>
    </dgm:pt>
    <dgm:pt modelId="{3460744C-DE7A-482B-871F-75FC856E9890}" type="pres">
      <dgm:prSet presAssocID="{05A09C82-C88F-4D21-A59B-B37FBFA5A791}" presName="sp" presStyleCnt="0"/>
      <dgm:spPr/>
    </dgm:pt>
    <dgm:pt modelId="{28E419E4-5ED3-47EF-B453-D2FC10AD6393}" type="pres">
      <dgm:prSet presAssocID="{1FB60E17-93F2-46E9-9B9D-2C24A2EAC31A}" presName="composite" presStyleCnt="0"/>
      <dgm:spPr/>
    </dgm:pt>
    <dgm:pt modelId="{67CDFCDF-79A0-4A13-915F-FD664C960B83}" type="pres">
      <dgm:prSet presAssocID="{1FB60E17-93F2-46E9-9B9D-2C24A2EAC31A}" presName="parentText" presStyleLbl="alignNode1" presStyleIdx="5" presStyleCnt="8">
        <dgm:presLayoutVars>
          <dgm:chMax val="1"/>
          <dgm:bulletEnabled val="1"/>
        </dgm:presLayoutVars>
      </dgm:prSet>
      <dgm:spPr/>
      <dgm:t>
        <a:bodyPr/>
        <a:lstStyle/>
        <a:p>
          <a:endParaRPr lang="ru-RU"/>
        </a:p>
      </dgm:t>
    </dgm:pt>
    <dgm:pt modelId="{6F3561E8-A08D-4F89-8748-5650A43B902E}" type="pres">
      <dgm:prSet presAssocID="{1FB60E17-93F2-46E9-9B9D-2C24A2EAC31A}" presName="descendantText" presStyleLbl="alignAcc1" presStyleIdx="5" presStyleCnt="8">
        <dgm:presLayoutVars>
          <dgm:bulletEnabled val="1"/>
        </dgm:presLayoutVars>
      </dgm:prSet>
      <dgm:spPr/>
      <dgm:t>
        <a:bodyPr/>
        <a:lstStyle/>
        <a:p>
          <a:endParaRPr lang="ru-RU"/>
        </a:p>
      </dgm:t>
    </dgm:pt>
    <dgm:pt modelId="{C0A38F69-A323-4912-9F3C-7F51DE98D554}" type="pres">
      <dgm:prSet presAssocID="{A395D625-5AE4-4EA2-95D2-0DA79DFF30D7}" presName="sp" presStyleCnt="0"/>
      <dgm:spPr/>
    </dgm:pt>
    <dgm:pt modelId="{A04AE24D-C66E-41A9-A54D-F6772BAF7AB3}" type="pres">
      <dgm:prSet presAssocID="{0F418355-D89F-4DF8-A459-7A2789271A43}" presName="composite" presStyleCnt="0"/>
      <dgm:spPr/>
    </dgm:pt>
    <dgm:pt modelId="{8AD95BC4-B13D-4B97-811B-BD8BCD2F5586}" type="pres">
      <dgm:prSet presAssocID="{0F418355-D89F-4DF8-A459-7A2789271A43}" presName="parentText" presStyleLbl="alignNode1" presStyleIdx="6" presStyleCnt="8">
        <dgm:presLayoutVars>
          <dgm:chMax val="1"/>
          <dgm:bulletEnabled val="1"/>
        </dgm:presLayoutVars>
      </dgm:prSet>
      <dgm:spPr/>
      <dgm:t>
        <a:bodyPr/>
        <a:lstStyle/>
        <a:p>
          <a:endParaRPr lang="ru-RU"/>
        </a:p>
      </dgm:t>
    </dgm:pt>
    <dgm:pt modelId="{DAF5B755-BFA4-4473-9719-82605E526895}" type="pres">
      <dgm:prSet presAssocID="{0F418355-D89F-4DF8-A459-7A2789271A43}" presName="descendantText" presStyleLbl="alignAcc1" presStyleIdx="6" presStyleCnt="8">
        <dgm:presLayoutVars>
          <dgm:bulletEnabled val="1"/>
        </dgm:presLayoutVars>
      </dgm:prSet>
      <dgm:spPr/>
      <dgm:t>
        <a:bodyPr/>
        <a:lstStyle/>
        <a:p>
          <a:endParaRPr lang="ru-RU"/>
        </a:p>
      </dgm:t>
    </dgm:pt>
    <dgm:pt modelId="{ECD9BE6A-0569-431C-B6AA-063DC5D47F00}" type="pres">
      <dgm:prSet presAssocID="{C24ECB57-9F80-4CE4-A899-28481CD9B523}" presName="sp" presStyleCnt="0"/>
      <dgm:spPr/>
    </dgm:pt>
    <dgm:pt modelId="{3B8D0A1C-EA57-483A-B642-A44C70FCE713}" type="pres">
      <dgm:prSet presAssocID="{F852554C-159D-447A-83E5-48FE2686A27B}" presName="composite" presStyleCnt="0"/>
      <dgm:spPr/>
    </dgm:pt>
    <dgm:pt modelId="{A798DF65-01FE-4332-81AC-001BF441BBBD}" type="pres">
      <dgm:prSet presAssocID="{F852554C-159D-447A-83E5-48FE2686A27B}" presName="parentText" presStyleLbl="alignNode1" presStyleIdx="7" presStyleCnt="8">
        <dgm:presLayoutVars>
          <dgm:chMax val="1"/>
          <dgm:bulletEnabled val="1"/>
        </dgm:presLayoutVars>
      </dgm:prSet>
      <dgm:spPr/>
      <dgm:t>
        <a:bodyPr/>
        <a:lstStyle/>
        <a:p>
          <a:endParaRPr lang="ru-RU"/>
        </a:p>
      </dgm:t>
    </dgm:pt>
    <dgm:pt modelId="{235A4437-12E9-465F-B478-F860967BFBAA}" type="pres">
      <dgm:prSet presAssocID="{F852554C-159D-447A-83E5-48FE2686A27B}" presName="descendantText" presStyleLbl="alignAcc1" presStyleIdx="7" presStyleCnt="8">
        <dgm:presLayoutVars>
          <dgm:bulletEnabled val="1"/>
        </dgm:presLayoutVars>
      </dgm:prSet>
      <dgm:spPr/>
      <dgm:t>
        <a:bodyPr/>
        <a:lstStyle/>
        <a:p>
          <a:endParaRPr lang="ru-RU"/>
        </a:p>
      </dgm:t>
    </dgm:pt>
  </dgm:ptLst>
  <dgm:cxnLst>
    <dgm:cxn modelId="{2E8B39E8-C7AA-4FDD-B216-FF97F3DE9C59}" srcId="{34465B28-C578-44E3-ADB1-7684256D9595}" destId="{DB76ABA4-17A5-486D-8033-53EA2474139B}" srcOrd="0" destOrd="0" parTransId="{0C838455-0335-43A1-BF4B-945CA5CC509D}" sibTransId="{8BEE6ABF-27F3-4FE4-BEE2-B0CCE2D76C05}"/>
    <dgm:cxn modelId="{DDA896AC-FD48-4CFC-9DB7-970FA15FA84D}" srcId="{34465B28-C578-44E3-ADB1-7684256D9595}" destId="{3369EE95-DEA0-4040-8B31-19E8DE472594}" srcOrd="4" destOrd="0" parTransId="{2E86FFA5-655D-422B-9C73-CFCB7CF00685}" sibTransId="{05A09C82-C88F-4D21-A59B-B37FBFA5A791}"/>
    <dgm:cxn modelId="{0ACAABAD-8FCC-4643-9E58-7BD9F59E9CD7}" srcId="{34465B28-C578-44E3-ADB1-7684256D9595}" destId="{0F418355-D89F-4DF8-A459-7A2789271A43}" srcOrd="6" destOrd="0" parTransId="{9CED62D1-82F8-4A8F-8714-74362DDC9AE5}" sibTransId="{C24ECB57-9F80-4CE4-A899-28481CD9B523}"/>
    <dgm:cxn modelId="{5DFCDEEC-6E30-415F-B5B7-5A24779F5CE8}" type="presOf" srcId="{3369EE95-DEA0-4040-8B31-19E8DE472594}" destId="{B7CEF8F7-29E2-4DA8-9A1C-40E4AB67A08C}" srcOrd="0" destOrd="0" presId="urn:microsoft.com/office/officeart/2005/8/layout/chevron2"/>
    <dgm:cxn modelId="{C510D54E-BCE7-43A2-8BFC-F1ACBABB6E6C}" type="presOf" srcId="{34465B28-C578-44E3-ADB1-7684256D9595}" destId="{29F8DF84-95CF-43FB-A43B-2981F203154F}" srcOrd="0" destOrd="0" presId="urn:microsoft.com/office/officeart/2005/8/layout/chevron2"/>
    <dgm:cxn modelId="{9CFFF98C-BEB6-4A8B-8C28-167AA3835F53}" type="presOf" srcId="{F852554C-159D-447A-83E5-48FE2686A27B}" destId="{A798DF65-01FE-4332-81AC-001BF441BBBD}" srcOrd="0" destOrd="0" presId="urn:microsoft.com/office/officeart/2005/8/layout/chevron2"/>
    <dgm:cxn modelId="{08123660-6C1E-43A2-8452-A3BF77FFC728}" srcId="{34465B28-C578-44E3-ADB1-7684256D9595}" destId="{90022683-05C9-43A5-A8D7-6206BDA9DE8C}" srcOrd="3" destOrd="0" parTransId="{E978246F-90A8-4289-B54F-EEE242E120F8}" sibTransId="{F49E7C77-4D99-42B2-B954-D9A7969A1B7A}"/>
    <dgm:cxn modelId="{FBA11242-E8F8-41A5-939E-671A1E87705A}" type="presOf" srcId="{0F418355-D89F-4DF8-A459-7A2789271A43}" destId="{8AD95BC4-B13D-4B97-811B-BD8BCD2F5586}" srcOrd="0" destOrd="0" presId="urn:microsoft.com/office/officeart/2005/8/layout/chevron2"/>
    <dgm:cxn modelId="{74B45253-E0E4-443B-91E3-7CA6A0131542}" type="presOf" srcId="{60FAB1BB-2EF0-4575-91BC-258F3711C059}" destId="{DAF5B755-BFA4-4473-9719-82605E526895}" srcOrd="0" destOrd="0" presId="urn:microsoft.com/office/officeart/2005/8/layout/chevron2"/>
    <dgm:cxn modelId="{2494C78E-35C0-427F-835E-CF289A784AC9}" srcId="{F852554C-159D-447A-83E5-48FE2686A27B}" destId="{1CC890DE-453D-42BA-862A-520AD5D6E072}" srcOrd="0" destOrd="0" parTransId="{556375A8-7895-4004-AC5B-A5577A199E29}" sibTransId="{D50C45D7-6DEC-4C0B-950D-E307EA8B56B0}"/>
    <dgm:cxn modelId="{16A0AB1B-3C5F-4681-8483-6F0331F24983}" type="presOf" srcId="{90022683-05C9-43A5-A8D7-6206BDA9DE8C}" destId="{2789940B-35EB-4271-865F-DA177CE41F02}" srcOrd="0" destOrd="0" presId="urn:microsoft.com/office/officeart/2005/8/layout/chevron2"/>
    <dgm:cxn modelId="{1C21C088-23F8-4BB5-98B0-13A896BCF5EE}" srcId="{34465B28-C578-44E3-ADB1-7684256D9595}" destId="{1FB60E17-93F2-46E9-9B9D-2C24A2EAC31A}" srcOrd="5" destOrd="0" parTransId="{AC33AAED-FEB3-42F5-9644-025DBBD9A9C1}" sibTransId="{A395D625-5AE4-4EA2-95D2-0DA79DFF30D7}"/>
    <dgm:cxn modelId="{C61B01F2-BCB2-45DF-A81F-7974F03843B0}" type="presOf" srcId="{F69DA8C3-876E-4BA9-9025-38AEE61243B2}" destId="{6F3561E8-A08D-4F89-8748-5650A43B902E}" srcOrd="0" destOrd="0" presId="urn:microsoft.com/office/officeart/2005/8/layout/chevron2"/>
    <dgm:cxn modelId="{80ADAB29-9222-424B-B0E1-E10691F42449}" type="presOf" srcId="{FBCD7A5E-074E-45AE-8129-9AD799DACED6}" destId="{FF7E837D-B5BA-4E99-B376-B12080E894E4}" srcOrd="0" destOrd="0" presId="urn:microsoft.com/office/officeart/2005/8/layout/chevron2"/>
    <dgm:cxn modelId="{AB33B789-CC25-4E02-9229-F2C59D70AF8D}" srcId="{1FB60E17-93F2-46E9-9B9D-2C24A2EAC31A}" destId="{F69DA8C3-876E-4BA9-9025-38AEE61243B2}" srcOrd="0" destOrd="0" parTransId="{E932418F-2EEE-40A8-AD9F-E1133F079715}" sibTransId="{9DD7E382-E916-49D7-8156-946F91EF5EC4}"/>
    <dgm:cxn modelId="{63965588-1531-4AAD-8726-284526B6383A}" srcId="{90022683-05C9-43A5-A8D7-6206BDA9DE8C}" destId="{E56F42F2-5948-48D4-936B-F0647D5AE1AB}" srcOrd="0" destOrd="0" parTransId="{83ABD0FB-1BE7-4B3E-AE03-1C0CECA549CF}" sibTransId="{2255003A-B592-430C-8411-2C6037555DC1}"/>
    <dgm:cxn modelId="{9367F756-B246-4651-9481-7D0CE763E69C}" type="presOf" srcId="{3AEDE0FC-9D86-426B-80C9-D4383A14E479}" destId="{BFFF0FDB-0240-47A4-B86B-0E213EAACE3F}" srcOrd="0" destOrd="0" presId="urn:microsoft.com/office/officeart/2005/8/layout/chevron2"/>
    <dgm:cxn modelId="{DB394CB6-ECAD-4102-B3E1-7A290F9A2DB2}" type="presOf" srcId="{B1518470-440F-4418-8904-167D9C19EBDF}" destId="{DAF5B755-BFA4-4473-9719-82605E526895}" srcOrd="0" destOrd="2" presId="urn:microsoft.com/office/officeart/2005/8/layout/chevron2"/>
    <dgm:cxn modelId="{ECC3F023-97DE-48B2-B3DD-009874D750C6}" type="presOf" srcId="{C48A04D7-307C-4078-B727-99CEA0F78098}" destId="{BB07CD89-D435-4915-BF3E-E7287F1FBA43}" srcOrd="0" destOrd="0" presId="urn:microsoft.com/office/officeart/2005/8/layout/chevron2"/>
    <dgm:cxn modelId="{B50B98CF-8052-4ECD-BD4D-47AE3092BC36}" type="presOf" srcId="{864A8C62-A31C-4E46-B2D0-5761B7A26D99}" destId="{6F2D2BB0-6EB9-4618-B4C6-C5EC38787F2C}" srcOrd="0" destOrd="0" presId="urn:microsoft.com/office/officeart/2005/8/layout/chevron2"/>
    <dgm:cxn modelId="{8612D136-A0F5-4CD6-BA3A-688F116473A0}" type="presOf" srcId="{7CFF4FE4-E173-4288-BEED-722F8387AEC7}" destId="{235A4437-12E9-465F-B478-F860967BFBAA}" srcOrd="0" destOrd="1" presId="urn:microsoft.com/office/officeart/2005/8/layout/chevron2"/>
    <dgm:cxn modelId="{510107C9-B025-4A49-857A-CD81F085BDBE}" type="presOf" srcId="{321D47E3-A150-4F81-9EB1-F54265A76E2D}" destId="{6015C61C-4631-4CC4-A8C0-25DCA1BBCC15}" srcOrd="0" destOrd="0" presId="urn:microsoft.com/office/officeart/2005/8/layout/chevron2"/>
    <dgm:cxn modelId="{5809B8B4-E9B0-4AC8-BD24-397FC757F0E3}" type="presOf" srcId="{DB76ABA4-17A5-486D-8033-53EA2474139B}" destId="{DD74F320-E4A6-43F1-9259-173DF6227907}" srcOrd="0" destOrd="0" presId="urn:microsoft.com/office/officeart/2005/8/layout/chevron2"/>
    <dgm:cxn modelId="{489903FD-2A03-4BF2-A4E0-C8DA45634370}" srcId="{34465B28-C578-44E3-ADB1-7684256D9595}" destId="{FBCD7A5E-074E-45AE-8129-9AD799DACED6}" srcOrd="2" destOrd="0" parTransId="{BF777BCE-697D-4A1D-876C-AB0D76E93D54}" sibTransId="{9451F1FB-AAB4-4A2E-9290-5F9343A17BC3}"/>
    <dgm:cxn modelId="{3A4BDA47-BC02-49F4-AE2F-0FFD6E471D76}" srcId="{F852554C-159D-447A-83E5-48FE2686A27B}" destId="{7CFF4FE4-E173-4288-BEED-722F8387AEC7}" srcOrd="1" destOrd="0" parTransId="{84E85179-C4D7-4C11-8918-59AC2253223C}" sibTransId="{E793C93F-7B71-4BA5-B55F-92290F12C029}"/>
    <dgm:cxn modelId="{1665ED2A-8E64-46DA-B304-07AB229BC77F}" srcId="{DB76ABA4-17A5-486D-8033-53EA2474139B}" destId="{3AEDE0FC-9D86-426B-80C9-D4383A14E479}" srcOrd="0" destOrd="0" parTransId="{AEB8181C-8AD0-433A-964E-8066D7660805}" sibTransId="{F16604B0-423D-4BAD-9B72-B6E65617D207}"/>
    <dgm:cxn modelId="{E0D2095D-D93C-448D-B3B6-FCBE60EBE623}" type="presOf" srcId="{E56F42F2-5948-48D4-936B-F0647D5AE1AB}" destId="{12B07981-04B9-4E3A-8354-1D6F2C07F3C4}" srcOrd="0" destOrd="0" presId="urn:microsoft.com/office/officeart/2005/8/layout/chevron2"/>
    <dgm:cxn modelId="{7405F80D-D28F-49C2-877F-78BFCCC7D0C4}" type="presOf" srcId="{2CBA24C5-0ECD-40D0-991A-9BA3B080B6CC}" destId="{235A4437-12E9-465F-B478-F860967BFBAA}" srcOrd="0" destOrd="2" presId="urn:microsoft.com/office/officeart/2005/8/layout/chevron2"/>
    <dgm:cxn modelId="{715CDE22-FF19-4912-8FBF-3118787E9741}" srcId="{FBCD7A5E-074E-45AE-8129-9AD799DACED6}" destId="{321D47E3-A150-4F81-9EB1-F54265A76E2D}" srcOrd="0" destOrd="0" parTransId="{694C5C04-966C-49BB-ABDB-1AC0CE58534B}" sibTransId="{D0F27BCC-4107-4420-A83D-FD1E27CD704A}"/>
    <dgm:cxn modelId="{6D3105DB-99A8-4240-A483-ED3F56A5A0B0}" type="presOf" srcId="{71C1BA3C-31F8-4B42-AB15-FC66FF12DF2B}" destId="{2C1E78F3-3F6C-4D31-A21D-FFC561525A73}" srcOrd="0" destOrd="0" presId="urn:microsoft.com/office/officeart/2005/8/layout/chevron2"/>
    <dgm:cxn modelId="{75C5DB5D-1CB5-42DB-B21B-162BD57BB7A6}" srcId="{0F418355-D89F-4DF8-A459-7A2789271A43}" destId="{B1518470-440F-4418-8904-167D9C19EBDF}" srcOrd="2" destOrd="0" parTransId="{453577A2-BA1A-4B0C-A25A-A34E58D7DEF4}" sibTransId="{AF95CBB6-B9CE-4437-9870-0FC5B27CA61F}"/>
    <dgm:cxn modelId="{50422806-403C-49DB-ACF9-C8571633D54B}" srcId="{34465B28-C578-44E3-ADB1-7684256D9595}" destId="{F852554C-159D-447A-83E5-48FE2686A27B}" srcOrd="7" destOrd="0" parTransId="{51C50DCC-6788-46AC-9B85-8956494AA3C8}" sibTransId="{4E141906-1703-47B8-AC6B-2446EE8AF780}"/>
    <dgm:cxn modelId="{C9375FDD-7189-4434-84A5-BF93D6782156}" type="presOf" srcId="{1CC890DE-453D-42BA-862A-520AD5D6E072}" destId="{235A4437-12E9-465F-B478-F860967BFBAA}" srcOrd="0" destOrd="0" presId="urn:microsoft.com/office/officeart/2005/8/layout/chevron2"/>
    <dgm:cxn modelId="{FE817FBB-0433-44AC-A9BD-81D3740CEFF4}" type="presOf" srcId="{4E354980-9744-4CC3-9434-58A14B4C4124}" destId="{DAF5B755-BFA4-4473-9719-82605E526895}" srcOrd="0" destOrd="1" presId="urn:microsoft.com/office/officeart/2005/8/layout/chevron2"/>
    <dgm:cxn modelId="{1A5AB01A-EBB9-45D6-9453-D8AAB6FCD007}" srcId="{3369EE95-DEA0-4040-8B31-19E8DE472594}" destId="{C48A04D7-307C-4078-B727-99CEA0F78098}" srcOrd="0" destOrd="0" parTransId="{74A75865-7AA7-4820-8C2D-012C1E68DE2E}" sibTransId="{EBA0F736-6C25-4097-BE97-9A1559795597}"/>
    <dgm:cxn modelId="{E69A01DA-1EC5-4C3D-8D53-FC0B211749C8}" srcId="{864A8C62-A31C-4E46-B2D0-5761B7A26D99}" destId="{71C1BA3C-31F8-4B42-AB15-FC66FF12DF2B}" srcOrd="0" destOrd="0" parTransId="{40BC8769-069C-4772-A1B5-F8BE4B4628D1}" sibTransId="{FC2E48E3-93B7-4CEF-85E8-9548CF26E47C}"/>
    <dgm:cxn modelId="{97322424-243E-4523-94AE-74AA365197E5}" type="presOf" srcId="{1FB60E17-93F2-46E9-9B9D-2C24A2EAC31A}" destId="{67CDFCDF-79A0-4A13-915F-FD664C960B83}" srcOrd="0" destOrd="0" presId="urn:microsoft.com/office/officeart/2005/8/layout/chevron2"/>
    <dgm:cxn modelId="{41C59A68-0C8E-4D70-8804-0B9B1CBB70AA}" srcId="{F852554C-159D-447A-83E5-48FE2686A27B}" destId="{2CBA24C5-0ECD-40D0-991A-9BA3B080B6CC}" srcOrd="2" destOrd="0" parTransId="{2E26A14D-0B08-472C-9A88-71BCAEB01416}" sibTransId="{EC8F40ED-B998-45CF-8BB1-AF4663292FAA}"/>
    <dgm:cxn modelId="{100ED209-B3F1-4881-8F6F-7C27FFD808E3}" srcId="{0F418355-D89F-4DF8-A459-7A2789271A43}" destId="{4E354980-9744-4CC3-9434-58A14B4C4124}" srcOrd="1" destOrd="0" parTransId="{95D07D2E-D38F-41BC-9F38-0B955DEDCD31}" sibTransId="{D80BC15B-879E-414F-BD39-87F5AC11CC78}"/>
    <dgm:cxn modelId="{2549CD54-CA82-40A1-87F0-30671C26B820}" srcId="{0F418355-D89F-4DF8-A459-7A2789271A43}" destId="{60FAB1BB-2EF0-4575-91BC-258F3711C059}" srcOrd="0" destOrd="0" parTransId="{69991A8F-6BCF-43DF-BAE8-E80A9B8F582F}" sibTransId="{201EAC3B-FC69-4454-8324-870D36A96545}"/>
    <dgm:cxn modelId="{D2574A21-B4F2-4A97-B609-EC958167CC01}" srcId="{34465B28-C578-44E3-ADB1-7684256D9595}" destId="{864A8C62-A31C-4E46-B2D0-5761B7A26D99}" srcOrd="1" destOrd="0" parTransId="{8A56D12E-5217-456C-8D34-99D06CC213A4}" sibTransId="{BC3A8057-A6E9-4FFC-80DF-3D1C8504B979}"/>
    <dgm:cxn modelId="{6AE541B2-1469-46E0-BB03-8B88188AF68E}" type="presParOf" srcId="{29F8DF84-95CF-43FB-A43B-2981F203154F}" destId="{93B32A40-1710-46CF-A711-6445C0831D03}" srcOrd="0" destOrd="0" presId="urn:microsoft.com/office/officeart/2005/8/layout/chevron2"/>
    <dgm:cxn modelId="{B17065F2-C79F-44C8-9D37-CCCED95BBF83}" type="presParOf" srcId="{93B32A40-1710-46CF-A711-6445C0831D03}" destId="{DD74F320-E4A6-43F1-9259-173DF6227907}" srcOrd="0" destOrd="0" presId="urn:microsoft.com/office/officeart/2005/8/layout/chevron2"/>
    <dgm:cxn modelId="{7C49C75A-C014-4B41-A2E2-3BC0725ECF9E}" type="presParOf" srcId="{93B32A40-1710-46CF-A711-6445C0831D03}" destId="{BFFF0FDB-0240-47A4-B86B-0E213EAACE3F}" srcOrd="1" destOrd="0" presId="urn:microsoft.com/office/officeart/2005/8/layout/chevron2"/>
    <dgm:cxn modelId="{40C5676F-500E-4A32-ABF9-58ADF4DB9648}" type="presParOf" srcId="{29F8DF84-95CF-43FB-A43B-2981F203154F}" destId="{CBBE6C5D-EE6C-420A-8264-437C4B86E61B}" srcOrd="1" destOrd="0" presId="urn:microsoft.com/office/officeart/2005/8/layout/chevron2"/>
    <dgm:cxn modelId="{6C478375-CBCA-48D8-B17C-C64B69F41DF4}" type="presParOf" srcId="{29F8DF84-95CF-43FB-A43B-2981F203154F}" destId="{252BCE50-EF8B-47F0-AE58-1FA2077CD79A}" srcOrd="2" destOrd="0" presId="urn:microsoft.com/office/officeart/2005/8/layout/chevron2"/>
    <dgm:cxn modelId="{ACEF36A5-D5E1-4449-84CF-A2479B04E4C2}" type="presParOf" srcId="{252BCE50-EF8B-47F0-AE58-1FA2077CD79A}" destId="{6F2D2BB0-6EB9-4618-B4C6-C5EC38787F2C}" srcOrd="0" destOrd="0" presId="urn:microsoft.com/office/officeart/2005/8/layout/chevron2"/>
    <dgm:cxn modelId="{7145843A-CB33-49C9-9D9D-52F9FF56684C}" type="presParOf" srcId="{252BCE50-EF8B-47F0-AE58-1FA2077CD79A}" destId="{2C1E78F3-3F6C-4D31-A21D-FFC561525A73}" srcOrd="1" destOrd="0" presId="urn:microsoft.com/office/officeart/2005/8/layout/chevron2"/>
    <dgm:cxn modelId="{CDD5FB3C-E26B-4A53-BAF2-24AEF38D55D5}" type="presParOf" srcId="{29F8DF84-95CF-43FB-A43B-2981F203154F}" destId="{B3C28A13-54EF-4E51-807E-626DE523C9FA}" srcOrd="3" destOrd="0" presId="urn:microsoft.com/office/officeart/2005/8/layout/chevron2"/>
    <dgm:cxn modelId="{BA8DD184-B878-4DA8-9CBC-52AAF030429C}" type="presParOf" srcId="{29F8DF84-95CF-43FB-A43B-2981F203154F}" destId="{030554CF-8CC8-4F30-AEFB-16EB4E41EC12}" srcOrd="4" destOrd="0" presId="urn:microsoft.com/office/officeart/2005/8/layout/chevron2"/>
    <dgm:cxn modelId="{8DF08B53-77EC-4774-BD08-31E3E2D41931}" type="presParOf" srcId="{030554CF-8CC8-4F30-AEFB-16EB4E41EC12}" destId="{FF7E837D-B5BA-4E99-B376-B12080E894E4}" srcOrd="0" destOrd="0" presId="urn:microsoft.com/office/officeart/2005/8/layout/chevron2"/>
    <dgm:cxn modelId="{8783711A-4E9A-43A0-B422-7AE0EC8947F7}" type="presParOf" srcId="{030554CF-8CC8-4F30-AEFB-16EB4E41EC12}" destId="{6015C61C-4631-4CC4-A8C0-25DCA1BBCC15}" srcOrd="1" destOrd="0" presId="urn:microsoft.com/office/officeart/2005/8/layout/chevron2"/>
    <dgm:cxn modelId="{30EC6DAB-A34D-4A41-91B9-154702CC3489}" type="presParOf" srcId="{29F8DF84-95CF-43FB-A43B-2981F203154F}" destId="{449EC704-F280-4487-90CA-001E51F43B01}" srcOrd="5" destOrd="0" presId="urn:microsoft.com/office/officeart/2005/8/layout/chevron2"/>
    <dgm:cxn modelId="{02BA410B-4C3B-4243-91B7-399624A76FAF}" type="presParOf" srcId="{29F8DF84-95CF-43FB-A43B-2981F203154F}" destId="{76CD92AD-4227-4160-B5A9-7A77EF3FE12E}" srcOrd="6" destOrd="0" presId="urn:microsoft.com/office/officeart/2005/8/layout/chevron2"/>
    <dgm:cxn modelId="{E635DEB2-C660-428D-9229-08F706A38B0B}" type="presParOf" srcId="{76CD92AD-4227-4160-B5A9-7A77EF3FE12E}" destId="{2789940B-35EB-4271-865F-DA177CE41F02}" srcOrd="0" destOrd="0" presId="urn:microsoft.com/office/officeart/2005/8/layout/chevron2"/>
    <dgm:cxn modelId="{20179205-738C-4728-B302-640467DDE913}" type="presParOf" srcId="{76CD92AD-4227-4160-B5A9-7A77EF3FE12E}" destId="{12B07981-04B9-4E3A-8354-1D6F2C07F3C4}" srcOrd="1" destOrd="0" presId="urn:microsoft.com/office/officeart/2005/8/layout/chevron2"/>
    <dgm:cxn modelId="{31602899-D887-4378-94F7-544BA5651976}" type="presParOf" srcId="{29F8DF84-95CF-43FB-A43B-2981F203154F}" destId="{2537328A-8DD9-44A7-AD19-AF2B96E19649}" srcOrd="7" destOrd="0" presId="urn:microsoft.com/office/officeart/2005/8/layout/chevron2"/>
    <dgm:cxn modelId="{C5242113-32D1-4093-AF1F-3BC4EDE83616}" type="presParOf" srcId="{29F8DF84-95CF-43FB-A43B-2981F203154F}" destId="{BB125D04-3AA1-4AF0-B43E-A90B8535071E}" srcOrd="8" destOrd="0" presId="urn:microsoft.com/office/officeart/2005/8/layout/chevron2"/>
    <dgm:cxn modelId="{DDA71FE7-2EF2-4AE4-AD8F-1BE937044EBE}" type="presParOf" srcId="{BB125D04-3AA1-4AF0-B43E-A90B8535071E}" destId="{B7CEF8F7-29E2-4DA8-9A1C-40E4AB67A08C}" srcOrd="0" destOrd="0" presId="urn:microsoft.com/office/officeart/2005/8/layout/chevron2"/>
    <dgm:cxn modelId="{017C8542-4775-4B35-A479-2D2168A2F5E3}" type="presParOf" srcId="{BB125D04-3AA1-4AF0-B43E-A90B8535071E}" destId="{BB07CD89-D435-4915-BF3E-E7287F1FBA43}" srcOrd="1" destOrd="0" presId="urn:microsoft.com/office/officeart/2005/8/layout/chevron2"/>
    <dgm:cxn modelId="{B2E6CD3E-CC5A-41D7-B0DC-6ADB10E9819B}" type="presParOf" srcId="{29F8DF84-95CF-43FB-A43B-2981F203154F}" destId="{3460744C-DE7A-482B-871F-75FC856E9890}" srcOrd="9" destOrd="0" presId="urn:microsoft.com/office/officeart/2005/8/layout/chevron2"/>
    <dgm:cxn modelId="{7F756CAE-164B-4DFF-B282-76C32848D06C}" type="presParOf" srcId="{29F8DF84-95CF-43FB-A43B-2981F203154F}" destId="{28E419E4-5ED3-47EF-B453-D2FC10AD6393}" srcOrd="10" destOrd="0" presId="urn:microsoft.com/office/officeart/2005/8/layout/chevron2"/>
    <dgm:cxn modelId="{EDD35A8F-8FB4-41EA-9441-3E3061DEA370}" type="presParOf" srcId="{28E419E4-5ED3-47EF-B453-D2FC10AD6393}" destId="{67CDFCDF-79A0-4A13-915F-FD664C960B83}" srcOrd="0" destOrd="0" presId="urn:microsoft.com/office/officeart/2005/8/layout/chevron2"/>
    <dgm:cxn modelId="{E6205D1F-6FDE-4CDE-ADE3-6C8DD5F08ADA}" type="presParOf" srcId="{28E419E4-5ED3-47EF-B453-D2FC10AD6393}" destId="{6F3561E8-A08D-4F89-8748-5650A43B902E}" srcOrd="1" destOrd="0" presId="urn:microsoft.com/office/officeart/2005/8/layout/chevron2"/>
    <dgm:cxn modelId="{17E33CE9-1378-4900-A59C-DDE2C157D7B3}" type="presParOf" srcId="{29F8DF84-95CF-43FB-A43B-2981F203154F}" destId="{C0A38F69-A323-4912-9F3C-7F51DE98D554}" srcOrd="11" destOrd="0" presId="urn:microsoft.com/office/officeart/2005/8/layout/chevron2"/>
    <dgm:cxn modelId="{E5E4CC28-FA29-478C-9DFC-DB59ED5275D2}" type="presParOf" srcId="{29F8DF84-95CF-43FB-A43B-2981F203154F}" destId="{A04AE24D-C66E-41A9-A54D-F6772BAF7AB3}" srcOrd="12" destOrd="0" presId="urn:microsoft.com/office/officeart/2005/8/layout/chevron2"/>
    <dgm:cxn modelId="{2668087C-0862-4ADE-8A79-6ACDAA511F4D}" type="presParOf" srcId="{A04AE24D-C66E-41A9-A54D-F6772BAF7AB3}" destId="{8AD95BC4-B13D-4B97-811B-BD8BCD2F5586}" srcOrd="0" destOrd="0" presId="urn:microsoft.com/office/officeart/2005/8/layout/chevron2"/>
    <dgm:cxn modelId="{0B30FD60-867E-4067-99B0-75BE7EE23F27}" type="presParOf" srcId="{A04AE24D-C66E-41A9-A54D-F6772BAF7AB3}" destId="{DAF5B755-BFA4-4473-9719-82605E526895}" srcOrd="1" destOrd="0" presId="urn:microsoft.com/office/officeart/2005/8/layout/chevron2"/>
    <dgm:cxn modelId="{FDB0969C-7316-4E48-AFD8-E5452E4AE7C1}" type="presParOf" srcId="{29F8DF84-95CF-43FB-A43B-2981F203154F}" destId="{ECD9BE6A-0569-431C-B6AA-063DC5D47F00}" srcOrd="13" destOrd="0" presId="urn:microsoft.com/office/officeart/2005/8/layout/chevron2"/>
    <dgm:cxn modelId="{2490ED94-1AA7-46C4-ADA7-FD4EF9EB15A2}" type="presParOf" srcId="{29F8DF84-95CF-43FB-A43B-2981F203154F}" destId="{3B8D0A1C-EA57-483A-B642-A44C70FCE713}" srcOrd="14" destOrd="0" presId="urn:microsoft.com/office/officeart/2005/8/layout/chevron2"/>
    <dgm:cxn modelId="{60395CF3-5553-45DF-B6F2-B814A27B4596}" type="presParOf" srcId="{3B8D0A1C-EA57-483A-B642-A44C70FCE713}" destId="{A798DF65-01FE-4332-81AC-001BF441BBBD}" srcOrd="0" destOrd="0" presId="urn:microsoft.com/office/officeart/2005/8/layout/chevron2"/>
    <dgm:cxn modelId="{F263DFBF-05B8-454C-8683-18C2AB1F23B4}" type="presParOf" srcId="{3B8D0A1C-EA57-483A-B642-A44C70FCE713}" destId="{235A4437-12E9-465F-B478-F860967BFBA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54F42F-ED2E-46D9-9880-F497EAE0C6B8}"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ru-RU"/>
        </a:p>
      </dgm:t>
    </dgm:pt>
    <dgm:pt modelId="{173F9FD3-711D-4DC0-9545-0DA2E621D9B9}">
      <dgm:prSet phldrT="[Текст]"/>
      <dgm:spPr/>
      <dgm:t>
        <a:bodyPr/>
        <a:lstStyle/>
        <a:p>
          <a:r>
            <a:rPr lang="ru-RU" dirty="0" smtClean="0"/>
            <a:t>1</a:t>
          </a:r>
          <a:endParaRPr lang="ru-RU" dirty="0"/>
        </a:p>
      </dgm:t>
    </dgm:pt>
    <dgm:pt modelId="{1A3ECA30-0E33-4B29-AF1A-06123320FC57}" type="parTrans" cxnId="{F3B56547-0299-4779-A265-EE9B202EA92E}">
      <dgm:prSet/>
      <dgm:spPr/>
      <dgm:t>
        <a:bodyPr/>
        <a:lstStyle/>
        <a:p>
          <a:endParaRPr lang="ru-RU"/>
        </a:p>
      </dgm:t>
    </dgm:pt>
    <dgm:pt modelId="{B0651E17-E63C-4855-A5B5-4242AFA1C983}" type="sibTrans" cxnId="{F3B56547-0299-4779-A265-EE9B202EA92E}">
      <dgm:prSet/>
      <dgm:spPr/>
      <dgm:t>
        <a:bodyPr/>
        <a:lstStyle/>
        <a:p>
          <a:endParaRPr lang="ru-RU"/>
        </a:p>
      </dgm:t>
    </dgm:pt>
    <dgm:pt modelId="{1EAA5363-6092-4E53-A810-C94204AC5580}">
      <dgm:prSet phldrT="[Текст]" custT="1"/>
      <dgm:spPr/>
      <dgm:t>
        <a:bodyPr/>
        <a:lstStyle/>
        <a:p>
          <a:r>
            <a:rPr lang="ru-RU" sz="2400" b="1" dirty="0" smtClean="0"/>
            <a:t>«Ты можешь быть другим».</a:t>
          </a:r>
          <a:r>
            <a:rPr lang="ru-RU" sz="2400" dirty="0" smtClean="0"/>
            <a:t> </a:t>
          </a:r>
          <a:endParaRPr lang="ru-RU" sz="2400" dirty="0"/>
        </a:p>
      </dgm:t>
    </dgm:pt>
    <dgm:pt modelId="{5146F2A3-AFEF-41FF-A75C-D6A6225E51D3}" type="parTrans" cxnId="{5A5E3EE2-E582-47BA-8B0E-9C8398861257}">
      <dgm:prSet/>
      <dgm:spPr/>
      <dgm:t>
        <a:bodyPr/>
        <a:lstStyle/>
        <a:p>
          <a:endParaRPr lang="ru-RU"/>
        </a:p>
      </dgm:t>
    </dgm:pt>
    <dgm:pt modelId="{B325DB85-76F2-41EC-B480-7CB79497E0B2}" type="sibTrans" cxnId="{5A5E3EE2-E582-47BA-8B0E-9C8398861257}">
      <dgm:prSet/>
      <dgm:spPr/>
      <dgm:t>
        <a:bodyPr/>
        <a:lstStyle/>
        <a:p>
          <a:endParaRPr lang="ru-RU"/>
        </a:p>
      </dgm:t>
    </dgm:pt>
    <dgm:pt modelId="{B1B169BF-FBE3-414D-81D3-FA576A835C9D}" type="pres">
      <dgm:prSet presAssocID="{9E54F42F-ED2E-46D9-9880-F497EAE0C6B8}" presName="linearFlow" presStyleCnt="0">
        <dgm:presLayoutVars>
          <dgm:dir/>
          <dgm:animLvl val="lvl"/>
          <dgm:resizeHandles val="exact"/>
        </dgm:presLayoutVars>
      </dgm:prSet>
      <dgm:spPr/>
      <dgm:t>
        <a:bodyPr/>
        <a:lstStyle/>
        <a:p>
          <a:endParaRPr lang="ru-RU"/>
        </a:p>
      </dgm:t>
    </dgm:pt>
    <dgm:pt modelId="{A40DC493-7DF9-476F-A05B-43A925C24261}" type="pres">
      <dgm:prSet presAssocID="{173F9FD3-711D-4DC0-9545-0DA2E621D9B9}" presName="composite" presStyleCnt="0"/>
      <dgm:spPr/>
    </dgm:pt>
    <dgm:pt modelId="{6FF5FFD9-5639-44A1-9915-99629AF04E84}" type="pres">
      <dgm:prSet presAssocID="{173F9FD3-711D-4DC0-9545-0DA2E621D9B9}" presName="parentText" presStyleLbl="alignNode1" presStyleIdx="0" presStyleCnt="1" custLinFactX="-47507" custLinFactNeighborX="-100000" custLinFactNeighborY="146">
        <dgm:presLayoutVars>
          <dgm:chMax val="1"/>
          <dgm:bulletEnabled val="1"/>
        </dgm:presLayoutVars>
      </dgm:prSet>
      <dgm:spPr/>
      <dgm:t>
        <a:bodyPr/>
        <a:lstStyle/>
        <a:p>
          <a:endParaRPr lang="ru-RU"/>
        </a:p>
      </dgm:t>
    </dgm:pt>
    <dgm:pt modelId="{78B8C5B7-F2CF-48EF-87C7-CE296F3CC880}" type="pres">
      <dgm:prSet presAssocID="{173F9FD3-711D-4DC0-9545-0DA2E621D9B9}" presName="descendantText" presStyleLbl="alignAcc1" presStyleIdx="0" presStyleCnt="1" custScaleX="71713" custLinFactNeighborX="-6884" custLinFactNeighborY="20299">
        <dgm:presLayoutVars>
          <dgm:bulletEnabled val="1"/>
        </dgm:presLayoutVars>
      </dgm:prSet>
      <dgm:spPr/>
      <dgm:t>
        <a:bodyPr/>
        <a:lstStyle/>
        <a:p>
          <a:endParaRPr lang="ru-RU"/>
        </a:p>
      </dgm:t>
    </dgm:pt>
  </dgm:ptLst>
  <dgm:cxnLst>
    <dgm:cxn modelId="{F3B56547-0299-4779-A265-EE9B202EA92E}" srcId="{9E54F42F-ED2E-46D9-9880-F497EAE0C6B8}" destId="{173F9FD3-711D-4DC0-9545-0DA2E621D9B9}" srcOrd="0" destOrd="0" parTransId="{1A3ECA30-0E33-4B29-AF1A-06123320FC57}" sibTransId="{B0651E17-E63C-4855-A5B5-4242AFA1C983}"/>
    <dgm:cxn modelId="{D1569090-8A94-456C-A1DF-84FB43478B7B}" type="presOf" srcId="{1EAA5363-6092-4E53-A810-C94204AC5580}" destId="{78B8C5B7-F2CF-48EF-87C7-CE296F3CC880}" srcOrd="0" destOrd="0" presId="urn:microsoft.com/office/officeart/2005/8/layout/chevron2"/>
    <dgm:cxn modelId="{5A5E3EE2-E582-47BA-8B0E-9C8398861257}" srcId="{173F9FD3-711D-4DC0-9545-0DA2E621D9B9}" destId="{1EAA5363-6092-4E53-A810-C94204AC5580}" srcOrd="0" destOrd="0" parTransId="{5146F2A3-AFEF-41FF-A75C-D6A6225E51D3}" sibTransId="{B325DB85-76F2-41EC-B480-7CB79497E0B2}"/>
    <dgm:cxn modelId="{D08502E4-BAB3-4720-BBF3-336C19D3B818}" type="presOf" srcId="{9E54F42F-ED2E-46D9-9880-F497EAE0C6B8}" destId="{B1B169BF-FBE3-414D-81D3-FA576A835C9D}" srcOrd="0" destOrd="0" presId="urn:microsoft.com/office/officeart/2005/8/layout/chevron2"/>
    <dgm:cxn modelId="{63B760BF-7042-4304-97C6-14CD652CA1A0}" type="presOf" srcId="{173F9FD3-711D-4DC0-9545-0DA2E621D9B9}" destId="{6FF5FFD9-5639-44A1-9915-99629AF04E84}" srcOrd="0" destOrd="0" presId="urn:microsoft.com/office/officeart/2005/8/layout/chevron2"/>
    <dgm:cxn modelId="{6531D055-6A21-4BA2-9111-6FBE6FC3D905}" type="presParOf" srcId="{B1B169BF-FBE3-414D-81D3-FA576A835C9D}" destId="{A40DC493-7DF9-476F-A05B-43A925C24261}" srcOrd="0" destOrd="0" presId="urn:microsoft.com/office/officeart/2005/8/layout/chevron2"/>
    <dgm:cxn modelId="{52A8A77F-1B2F-4371-B262-573E62CEB867}" type="presParOf" srcId="{A40DC493-7DF9-476F-A05B-43A925C24261}" destId="{6FF5FFD9-5639-44A1-9915-99629AF04E84}" srcOrd="0" destOrd="0" presId="urn:microsoft.com/office/officeart/2005/8/layout/chevron2"/>
    <dgm:cxn modelId="{9545F80C-13AD-41DC-9795-FD12C85D0384}" type="presParOf" srcId="{A40DC493-7DF9-476F-A05B-43A925C24261}" destId="{78B8C5B7-F2CF-48EF-87C7-CE296F3CC880}" srcOrd="1" destOrd="0" presId="urn:microsoft.com/office/officeart/2005/8/layout/chevron2"/>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54F42F-ED2E-46D9-9880-F497EAE0C6B8}"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ru-RU"/>
        </a:p>
      </dgm:t>
    </dgm:pt>
    <dgm:pt modelId="{173F9FD3-711D-4DC0-9545-0DA2E621D9B9}">
      <dgm:prSet phldrT="[Текст]"/>
      <dgm:spPr/>
      <dgm:t>
        <a:bodyPr/>
        <a:lstStyle/>
        <a:p>
          <a:r>
            <a:rPr lang="ru-RU" dirty="0" smtClean="0"/>
            <a:t>2</a:t>
          </a:r>
          <a:endParaRPr lang="ru-RU" dirty="0"/>
        </a:p>
      </dgm:t>
    </dgm:pt>
    <dgm:pt modelId="{1A3ECA30-0E33-4B29-AF1A-06123320FC57}" type="parTrans" cxnId="{F3B56547-0299-4779-A265-EE9B202EA92E}">
      <dgm:prSet/>
      <dgm:spPr/>
      <dgm:t>
        <a:bodyPr/>
        <a:lstStyle/>
        <a:p>
          <a:endParaRPr lang="ru-RU"/>
        </a:p>
      </dgm:t>
    </dgm:pt>
    <dgm:pt modelId="{B0651E17-E63C-4855-A5B5-4242AFA1C983}" type="sibTrans" cxnId="{F3B56547-0299-4779-A265-EE9B202EA92E}">
      <dgm:prSet/>
      <dgm:spPr/>
      <dgm:t>
        <a:bodyPr/>
        <a:lstStyle/>
        <a:p>
          <a:endParaRPr lang="ru-RU"/>
        </a:p>
      </dgm:t>
    </dgm:pt>
    <dgm:pt modelId="{CD490462-0712-4EEC-8684-E3BA3D588B86}">
      <dgm:prSet custT="1"/>
      <dgm:spPr/>
      <dgm:t>
        <a:bodyPr/>
        <a:lstStyle/>
        <a:p>
          <a:r>
            <a:rPr lang="ru-RU" sz="2400" b="1" dirty="0" smtClean="0"/>
            <a:t>«Ты можешь ошибаться». </a:t>
          </a:r>
          <a:endParaRPr lang="ru-RU" sz="2400" b="1" dirty="0"/>
        </a:p>
      </dgm:t>
    </dgm:pt>
    <dgm:pt modelId="{C92E0238-CE2A-4E0B-86C6-E719A8605700}" type="parTrans" cxnId="{F74BA463-1552-491A-8387-5AEC4667DC77}">
      <dgm:prSet/>
      <dgm:spPr/>
      <dgm:t>
        <a:bodyPr/>
        <a:lstStyle/>
        <a:p>
          <a:endParaRPr lang="ru-RU"/>
        </a:p>
      </dgm:t>
    </dgm:pt>
    <dgm:pt modelId="{6A403A04-69A6-4260-9E5C-738BFAB39D14}" type="sibTrans" cxnId="{F74BA463-1552-491A-8387-5AEC4667DC77}">
      <dgm:prSet/>
      <dgm:spPr/>
      <dgm:t>
        <a:bodyPr/>
        <a:lstStyle/>
        <a:p>
          <a:endParaRPr lang="ru-RU"/>
        </a:p>
      </dgm:t>
    </dgm:pt>
    <dgm:pt modelId="{B1B169BF-FBE3-414D-81D3-FA576A835C9D}" type="pres">
      <dgm:prSet presAssocID="{9E54F42F-ED2E-46D9-9880-F497EAE0C6B8}" presName="linearFlow" presStyleCnt="0">
        <dgm:presLayoutVars>
          <dgm:dir/>
          <dgm:animLvl val="lvl"/>
          <dgm:resizeHandles val="exact"/>
        </dgm:presLayoutVars>
      </dgm:prSet>
      <dgm:spPr/>
      <dgm:t>
        <a:bodyPr/>
        <a:lstStyle/>
        <a:p>
          <a:endParaRPr lang="ru-RU"/>
        </a:p>
      </dgm:t>
    </dgm:pt>
    <dgm:pt modelId="{A40DC493-7DF9-476F-A05B-43A925C24261}" type="pres">
      <dgm:prSet presAssocID="{173F9FD3-711D-4DC0-9545-0DA2E621D9B9}" presName="composite" presStyleCnt="0"/>
      <dgm:spPr/>
    </dgm:pt>
    <dgm:pt modelId="{6FF5FFD9-5639-44A1-9915-99629AF04E84}" type="pres">
      <dgm:prSet presAssocID="{173F9FD3-711D-4DC0-9545-0DA2E621D9B9}" presName="parentText" presStyleLbl="alignNode1" presStyleIdx="0" presStyleCnt="1" custLinFactX="-47507" custLinFactNeighborX="-100000" custLinFactNeighborY="146">
        <dgm:presLayoutVars>
          <dgm:chMax val="1"/>
          <dgm:bulletEnabled val="1"/>
        </dgm:presLayoutVars>
      </dgm:prSet>
      <dgm:spPr/>
      <dgm:t>
        <a:bodyPr/>
        <a:lstStyle/>
        <a:p>
          <a:endParaRPr lang="ru-RU"/>
        </a:p>
      </dgm:t>
    </dgm:pt>
    <dgm:pt modelId="{78B8C5B7-F2CF-48EF-87C7-CE296F3CC880}" type="pres">
      <dgm:prSet presAssocID="{173F9FD3-711D-4DC0-9545-0DA2E621D9B9}" presName="descendantText" presStyleLbl="alignAcc1" presStyleIdx="0" presStyleCnt="1" custScaleX="58150" custLinFactNeighborX="-7879" custLinFactNeighborY="10149">
        <dgm:presLayoutVars>
          <dgm:bulletEnabled val="1"/>
        </dgm:presLayoutVars>
      </dgm:prSet>
      <dgm:spPr/>
      <dgm:t>
        <a:bodyPr/>
        <a:lstStyle/>
        <a:p>
          <a:endParaRPr lang="ru-RU"/>
        </a:p>
      </dgm:t>
    </dgm:pt>
  </dgm:ptLst>
  <dgm:cxnLst>
    <dgm:cxn modelId="{00CC926C-03ED-4074-B6A3-9AFB964DDD1D}" type="presOf" srcId="{9E54F42F-ED2E-46D9-9880-F497EAE0C6B8}" destId="{B1B169BF-FBE3-414D-81D3-FA576A835C9D}" srcOrd="0" destOrd="0" presId="urn:microsoft.com/office/officeart/2005/8/layout/chevron2"/>
    <dgm:cxn modelId="{F3B56547-0299-4779-A265-EE9B202EA92E}" srcId="{9E54F42F-ED2E-46D9-9880-F497EAE0C6B8}" destId="{173F9FD3-711D-4DC0-9545-0DA2E621D9B9}" srcOrd="0" destOrd="0" parTransId="{1A3ECA30-0E33-4B29-AF1A-06123320FC57}" sibTransId="{B0651E17-E63C-4855-A5B5-4242AFA1C983}"/>
    <dgm:cxn modelId="{0B05F415-9D5B-49B2-81A1-A9C80CAC1218}" type="presOf" srcId="{CD490462-0712-4EEC-8684-E3BA3D588B86}" destId="{78B8C5B7-F2CF-48EF-87C7-CE296F3CC880}" srcOrd="0" destOrd="0" presId="urn:microsoft.com/office/officeart/2005/8/layout/chevron2"/>
    <dgm:cxn modelId="{F74BA463-1552-491A-8387-5AEC4667DC77}" srcId="{173F9FD3-711D-4DC0-9545-0DA2E621D9B9}" destId="{CD490462-0712-4EEC-8684-E3BA3D588B86}" srcOrd="0" destOrd="0" parTransId="{C92E0238-CE2A-4E0B-86C6-E719A8605700}" sibTransId="{6A403A04-69A6-4260-9E5C-738BFAB39D14}"/>
    <dgm:cxn modelId="{ECD964C2-AED7-4471-80D1-77AC1E5BAA60}" type="presOf" srcId="{173F9FD3-711D-4DC0-9545-0DA2E621D9B9}" destId="{6FF5FFD9-5639-44A1-9915-99629AF04E84}" srcOrd="0" destOrd="0" presId="urn:microsoft.com/office/officeart/2005/8/layout/chevron2"/>
    <dgm:cxn modelId="{B8BE64F3-F515-4124-A514-13C424A3F9B5}" type="presParOf" srcId="{B1B169BF-FBE3-414D-81D3-FA576A835C9D}" destId="{A40DC493-7DF9-476F-A05B-43A925C24261}" srcOrd="0" destOrd="0" presId="urn:microsoft.com/office/officeart/2005/8/layout/chevron2"/>
    <dgm:cxn modelId="{48212D36-34AF-4E1A-8BAE-87C235FD5215}" type="presParOf" srcId="{A40DC493-7DF9-476F-A05B-43A925C24261}" destId="{6FF5FFD9-5639-44A1-9915-99629AF04E84}" srcOrd="0" destOrd="0" presId="urn:microsoft.com/office/officeart/2005/8/layout/chevron2"/>
    <dgm:cxn modelId="{0225C845-B7BD-440D-9BF9-197A152722AB}" type="presParOf" srcId="{A40DC493-7DF9-476F-A05B-43A925C24261}" destId="{78B8C5B7-F2CF-48EF-87C7-CE296F3CC880}"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54F42F-ED2E-46D9-9880-F497EAE0C6B8}"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ru-RU"/>
        </a:p>
      </dgm:t>
    </dgm:pt>
    <dgm:pt modelId="{173F9FD3-711D-4DC0-9545-0DA2E621D9B9}">
      <dgm:prSet phldrT="[Текст]"/>
      <dgm:spPr/>
      <dgm:t>
        <a:bodyPr/>
        <a:lstStyle/>
        <a:p>
          <a:r>
            <a:rPr lang="ru-RU" dirty="0" smtClean="0"/>
            <a:t>3</a:t>
          </a:r>
          <a:endParaRPr lang="ru-RU" dirty="0"/>
        </a:p>
      </dgm:t>
    </dgm:pt>
    <dgm:pt modelId="{1A3ECA30-0E33-4B29-AF1A-06123320FC57}" type="parTrans" cxnId="{F3B56547-0299-4779-A265-EE9B202EA92E}">
      <dgm:prSet/>
      <dgm:spPr/>
      <dgm:t>
        <a:bodyPr/>
        <a:lstStyle/>
        <a:p>
          <a:endParaRPr lang="ru-RU"/>
        </a:p>
      </dgm:t>
    </dgm:pt>
    <dgm:pt modelId="{B0651E17-E63C-4855-A5B5-4242AFA1C983}" type="sibTrans" cxnId="{F3B56547-0299-4779-A265-EE9B202EA92E}">
      <dgm:prSet/>
      <dgm:spPr/>
      <dgm:t>
        <a:bodyPr/>
        <a:lstStyle/>
        <a:p>
          <a:endParaRPr lang="ru-RU"/>
        </a:p>
      </dgm:t>
    </dgm:pt>
    <dgm:pt modelId="{1EAA5363-6092-4E53-A810-C94204AC5580}">
      <dgm:prSet phldrT="[Текст]" custT="1"/>
      <dgm:spPr/>
      <dgm:t>
        <a:bodyPr/>
        <a:lstStyle/>
        <a:p>
          <a:r>
            <a:rPr lang="ru-RU" sz="2500" b="1" dirty="0" smtClean="0"/>
            <a:t>«Ты </a:t>
          </a:r>
          <a:r>
            <a:rPr lang="ru-RU" sz="2400" b="1" dirty="0" smtClean="0"/>
            <a:t>можешь</a:t>
          </a:r>
          <a:r>
            <a:rPr lang="ru-RU" sz="2500" b="1" dirty="0" smtClean="0"/>
            <a:t> проявлять негативные эмоции». </a:t>
          </a:r>
          <a:r>
            <a:rPr lang="ru-RU" sz="2500" dirty="0" smtClean="0"/>
            <a:t> </a:t>
          </a:r>
          <a:endParaRPr lang="ru-RU" sz="2500" dirty="0"/>
        </a:p>
      </dgm:t>
    </dgm:pt>
    <dgm:pt modelId="{5146F2A3-AFEF-41FF-A75C-D6A6225E51D3}" type="parTrans" cxnId="{5A5E3EE2-E582-47BA-8B0E-9C8398861257}">
      <dgm:prSet/>
      <dgm:spPr/>
      <dgm:t>
        <a:bodyPr/>
        <a:lstStyle/>
        <a:p>
          <a:endParaRPr lang="ru-RU"/>
        </a:p>
      </dgm:t>
    </dgm:pt>
    <dgm:pt modelId="{B325DB85-76F2-41EC-B480-7CB79497E0B2}" type="sibTrans" cxnId="{5A5E3EE2-E582-47BA-8B0E-9C8398861257}">
      <dgm:prSet/>
      <dgm:spPr/>
      <dgm:t>
        <a:bodyPr/>
        <a:lstStyle/>
        <a:p>
          <a:endParaRPr lang="ru-RU"/>
        </a:p>
      </dgm:t>
    </dgm:pt>
    <dgm:pt modelId="{B1B169BF-FBE3-414D-81D3-FA576A835C9D}" type="pres">
      <dgm:prSet presAssocID="{9E54F42F-ED2E-46D9-9880-F497EAE0C6B8}" presName="linearFlow" presStyleCnt="0">
        <dgm:presLayoutVars>
          <dgm:dir/>
          <dgm:animLvl val="lvl"/>
          <dgm:resizeHandles val="exact"/>
        </dgm:presLayoutVars>
      </dgm:prSet>
      <dgm:spPr/>
      <dgm:t>
        <a:bodyPr/>
        <a:lstStyle/>
        <a:p>
          <a:endParaRPr lang="ru-RU"/>
        </a:p>
      </dgm:t>
    </dgm:pt>
    <dgm:pt modelId="{A40DC493-7DF9-476F-A05B-43A925C24261}" type="pres">
      <dgm:prSet presAssocID="{173F9FD3-711D-4DC0-9545-0DA2E621D9B9}" presName="composite" presStyleCnt="0"/>
      <dgm:spPr/>
    </dgm:pt>
    <dgm:pt modelId="{6FF5FFD9-5639-44A1-9915-99629AF04E84}" type="pres">
      <dgm:prSet presAssocID="{173F9FD3-711D-4DC0-9545-0DA2E621D9B9}" presName="parentText" presStyleLbl="alignNode1" presStyleIdx="0" presStyleCnt="1" custLinFactX="-47507" custLinFactNeighborX="-100000" custLinFactNeighborY="146">
        <dgm:presLayoutVars>
          <dgm:chMax val="1"/>
          <dgm:bulletEnabled val="1"/>
        </dgm:presLayoutVars>
      </dgm:prSet>
      <dgm:spPr/>
      <dgm:t>
        <a:bodyPr/>
        <a:lstStyle/>
        <a:p>
          <a:endParaRPr lang="ru-RU"/>
        </a:p>
      </dgm:t>
    </dgm:pt>
    <dgm:pt modelId="{78B8C5B7-F2CF-48EF-87C7-CE296F3CC880}" type="pres">
      <dgm:prSet presAssocID="{173F9FD3-711D-4DC0-9545-0DA2E621D9B9}" presName="descendantText" presStyleLbl="alignAcc1" presStyleIdx="0" presStyleCnt="1" custScaleX="98192" custLinFactNeighborX="3123" custLinFactNeighborY="20299">
        <dgm:presLayoutVars>
          <dgm:bulletEnabled val="1"/>
        </dgm:presLayoutVars>
      </dgm:prSet>
      <dgm:spPr/>
      <dgm:t>
        <a:bodyPr/>
        <a:lstStyle/>
        <a:p>
          <a:endParaRPr lang="ru-RU"/>
        </a:p>
      </dgm:t>
    </dgm:pt>
  </dgm:ptLst>
  <dgm:cxnLst>
    <dgm:cxn modelId="{F3B56547-0299-4779-A265-EE9B202EA92E}" srcId="{9E54F42F-ED2E-46D9-9880-F497EAE0C6B8}" destId="{173F9FD3-711D-4DC0-9545-0DA2E621D9B9}" srcOrd="0" destOrd="0" parTransId="{1A3ECA30-0E33-4B29-AF1A-06123320FC57}" sibTransId="{B0651E17-E63C-4855-A5B5-4242AFA1C983}"/>
    <dgm:cxn modelId="{5A5E3EE2-E582-47BA-8B0E-9C8398861257}" srcId="{173F9FD3-711D-4DC0-9545-0DA2E621D9B9}" destId="{1EAA5363-6092-4E53-A810-C94204AC5580}" srcOrd="0" destOrd="0" parTransId="{5146F2A3-AFEF-41FF-A75C-D6A6225E51D3}" sibTransId="{B325DB85-76F2-41EC-B480-7CB79497E0B2}"/>
    <dgm:cxn modelId="{04D802FD-5646-4740-8428-8BB152DAB4DA}" type="presOf" srcId="{173F9FD3-711D-4DC0-9545-0DA2E621D9B9}" destId="{6FF5FFD9-5639-44A1-9915-99629AF04E84}" srcOrd="0" destOrd="0" presId="urn:microsoft.com/office/officeart/2005/8/layout/chevron2"/>
    <dgm:cxn modelId="{DE1FC295-6241-4B55-B07B-1FA93AACF871}" type="presOf" srcId="{1EAA5363-6092-4E53-A810-C94204AC5580}" destId="{78B8C5B7-F2CF-48EF-87C7-CE296F3CC880}" srcOrd="0" destOrd="0" presId="urn:microsoft.com/office/officeart/2005/8/layout/chevron2"/>
    <dgm:cxn modelId="{9BAA77DA-6CDA-4B79-944D-6B5DF8F5A22B}" type="presOf" srcId="{9E54F42F-ED2E-46D9-9880-F497EAE0C6B8}" destId="{B1B169BF-FBE3-414D-81D3-FA576A835C9D}" srcOrd="0" destOrd="0" presId="urn:microsoft.com/office/officeart/2005/8/layout/chevron2"/>
    <dgm:cxn modelId="{3C4AFF85-1229-401C-B4E5-92DA99D95EAF}" type="presParOf" srcId="{B1B169BF-FBE3-414D-81D3-FA576A835C9D}" destId="{A40DC493-7DF9-476F-A05B-43A925C24261}" srcOrd="0" destOrd="0" presId="urn:microsoft.com/office/officeart/2005/8/layout/chevron2"/>
    <dgm:cxn modelId="{6E888189-FAFC-4923-A956-2E4C39E9031B}" type="presParOf" srcId="{A40DC493-7DF9-476F-A05B-43A925C24261}" destId="{6FF5FFD9-5639-44A1-9915-99629AF04E84}" srcOrd="0" destOrd="0" presId="urn:microsoft.com/office/officeart/2005/8/layout/chevron2"/>
    <dgm:cxn modelId="{B0DBCF94-7612-4380-A3B1-D7BE14275813}" type="presParOf" srcId="{A40DC493-7DF9-476F-A05B-43A925C24261}" destId="{78B8C5B7-F2CF-48EF-87C7-CE296F3CC880}" srcOrd="1" destOrd="0" presId="urn:microsoft.com/office/officeart/2005/8/layout/chevron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54F42F-ED2E-46D9-9880-F497EAE0C6B8}"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ru-RU"/>
        </a:p>
      </dgm:t>
    </dgm:pt>
    <dgm:pt modelId="{173F9FD3-711D-4DC0-9545-0DA2E621D9B9}">
      <dgm:prSet phldrT="[Текст]"/>
      <dgm:spPr/>
      <dgm:t>
        <a:bodyPr/>
        <a:lstStyle/>
        <a:p>
          <a:r>
            <a:rPr lang="ru-RU" dirty="0" smtClean="0"/>
            <a:t>4</a:t>
          </a:r>
          <a:endParaRPr lang="ru-RU" dirty="0"/>
        </a:p>
      </dgm:t>
    </dgm:pt>
    <dgm:pt modelId="{1A3ECA30-0E33-4B29-AF1A-06123320FC57}" type="parTrans" cxnId="{F3B56547-0299-4779-A265-EE9B202EA92E}">
      <dgm:prSet/>
      <dgm:spPr/>
      <dgm:t>
        <a:bodyPr/>
        <a:lstStyle/>
        <a:p>
          <a:endParaRPr lang="ru-RU"/>
        </a:p>
      </dgm:t>
    </dgm:pt>
    <dgm:pt modelId="{B0651E17-E63C-4855-A5B5-4242AFA1C983}" type="sibTrans" cxnId="{F3B56547-0299-4779-A265-EE9B202EA92E}">
      <dgm:prSet/>
      <dgm:spPr/>
      <dgm:t>
        <a:bodyPr/>
        <a:lstStyle/>
        <a:p>
          <a:endParaRPr lang="ru-RU"/>
        </a:p>
      </dgm:t>
    </dgm:pt>
    <dgm:pt modelId="{3610119F-4FAF-40E7-B07F-C4D18E20DB13}">
      <dgm:prSet custT="1"/>
      <dgm:spPr/>
      <dgm:t>
        <a:bodyPr/>
        <a:lstStyle/>
        <a:p>
          <a:r>
            <a:rPr lang="ru-RU" sz="2400" b="1" dirty="0" smtClean="0"/>
            <a:t>«Ты можешь хотеть больше». </a:t>
          </a:r>
          <a:endParaRPr lang="ru-RU" sz="2400" b="1" dirty="0"/>
        </a:p>
      </dgm:t>
    </dgm:pt>
    <dgm:pt modelId="{78447FCD-DD79-48EC-B3E1-01EB872FA060}" type="parTrans" cxnId="{444833D0-D02C-46A3-9C24-C8136F180494}">
      <dgm:prSet/>
      <dgm:spPr/>
      <dgm:t>
        <a:bodyPr/>
        <a:lstStyle/>
        <a:p>
          <a:endParaRPr lang="ru-RU"/>
        </a:p>
      </dgm:t>
    </dgm:pt>
    <dgm:pt modelId="{8DEEE004-0880-43A2-9A29-EE7332B2CA4E}" type="sibTrans" cxnId="{444833D0-D02C-46A3-9C24-C8136F180494}">
      <dgm:prSet/>
      <dgm:spPr/>
      <dgm:t>
        <a:bodyPr/>
        <a:lstStyle/>
        <a:p>
          <a:endParaRPr lang="ru-RU"/>
        </a:p>
      </dgm:t>
    </dgm:pt>
    <dgm:pt modelId="{B1B169BF-FBE3-414D-81D3-FA576A835C9D}" type="pres">
      <dgm:prSet presAssocID="{9E54F42F-ED2E-46D9-9880-F497EAE0C6B8}" presName="linearFlow" presStyleCnt="0">
        <dgm:presLayoutVars>
          <dgm:dir/>
          <dgm:animLvl val="lvl"/>
          <dgm:resizeHandles val="exact"/>
        </dgm:presLayoutVars>
      </dgm:prSet>
      <dgm:spPr/>
      <dgm:t>
        <a:bodyPr/>
        <a:lstStyle/>
        <a:p>
          <a:endParaRPr lang="ru-RU"/>
        </a:p>
      </dgm:t>
    </dgm:pt>
    <dgm:pt modelId="{A40DC493-7DF9-476F-A05B-43A925C24261}" type="pres">
      <dgm:prSet presAssocID="{173F9FD3-711D-4DC0-9545-0DA2E621D9B9}" presName="composite" presStyleCnt="0"/>
      <dgm:spPr/>
    </dgm:pt>
    <dgm:pt modelId="{6FF5FFD9-5639-44A1-9915-99629AF04E84}" type="pres">
      <dgm:prSet presAssocID="{173F9FD3-711D-4DC0-9545-0DA2E621D9B9}" presName="parentText" presStyleLbl="alignNode1" presStyleIdx="0" presStyleCnt="1" custLinFactX="-47507" custLinFactNeighborX="-100000" custLinFactNeighborY="146">
        <dgm:presLayoutVars>
          <dgm:chMax val="1"/>
          <dgm:bulletEnabled val="1"/>
        </dgm:presLayoutVars>
      </dgm:prSet>
      <dgm:spPr/>
      <dgm:t>
        <a:bodyPr/>
        <a:lstStyle/>
        <a:p>
          <a:endParaRPr lang="ru-RU"/>
        </a:p>
      </dgm:t>
    </dgm:pt>
    <dgm:pt modelId="{78B8C5B7-F2CF-48EF-87C7-CE296F3CC880}" type="pres">
      <dgm:prSet presAssocID="{173F9FD3-711D-4DC0-9545-0DA2E621D9B9}" presName="descendantText" presStyleLbl="alignAcc1" presStyleIdx="0" presStyleCnt="1" custScaleX="68113" custLinFactNeighborX="-6884" custLinFactNeighborY="20299">
        <dgm:presLayoutVars>
          <dgm:bulletEnabled val="1"/>
        </dgm:presLayoutVars>
      </dgm:prSet>
      <dgm:spPr/>
      <dgm:t>
        <a:bodyPr/>
        <a:lstStyle/>
        <a:p>
          <a:endParaRPr lang="ru-RU"/>
        </a:p>
      </dgm:t>
    </dgm:pt>
  </dgm:ptLst>
  <dgm:cxnLst>
    <dgm:cxn modelId="{4EFE2ECC-1649-4D40-8D44-B2FCD2D5D1A4}" type="presOf" srcId="{173F9FD3-711D-4DC0-9545-0DA2E621D9B9}" destId="{6FF5FFD9-5639-44A1-9915-99629AF04E84}" srcOrd="0" destOrd="0" presId="urn:microsoft.com/office/officeart/2005/8/layout/chevron2"/>
    <dgm:cxn modelId="{444833D0-D02C-46A3-9C24-C8136F180494}" srcId="{173F9FD3-711D-4DC0-9545-0DA2E621D9B9}" destId="{3610119F-4FAF-40E7-B07F-C4D18E20DB13}" srcOrd="0" destOrd="0" parTransId="{78447FCD-DD79-48EC-B3E1-01EB872FA060}" sibTransId="{8DEEE004-0880-43A2-9A29-EE7332B2CA4E}"/>
    <dgm:cxn modelId="{F3B56547-0299-4779-A265-EE9B202EA92E}" srcId="{9E54F42F-ED2E-46D9-9880-F497EAE0C6B8}" destId="{173F9FD3-711D-4DC0-9545-0DA2E621D9B9}" srcOrd="0" destOrd="0" parTransId="{1A3ECA30-0E33-4B29-AF1A-06123320FC57}" sibTransId="{B0651E17-E63C-4855-A5B5-4242AFA1C983}"/>
    <dgm:cxn modelId="{3F9BC16E-4D77-4095-BD22-03E86CFF2842}" type="presOf" srcId="{9E54F42F-ED2E-46D9-9880-F497EAE0C6B8}" destId="{B1B169BF-FBE3-414D-81D3-FA576A835C9D}" srcOrd="0" destOrd="0" presId="urn:microsoft.com/office/officeart/2005/8/layout/chevron2"/>
    <dgm:cxn modelId="{AC6F09CE-1B2A-4965-9DE0-4C03995D3ABF}" type="presOf" srcId="{3610119F-4FAF-40E7-B07F-C4D18E20DB13}" destId="{78B8C5B7-F2CF-48EF-87C7-CE296F3CC880}" srcOrd="0" destOrd="0" presId="urn:microsoft.com/office/officeart/2005/8/layout/chevron2"/>
    <dgm:cxn modelId="{55207581-E0D4-4138-A9F8-F70AC16C6C34}" type="presParOf" srcId="{B1B169BF-FBE3-414D-81D3-FA576A835C9D}" destId="{A40DC493-7DF9-476F-A05B-43A925C24261}" srcOrd="0" destOrd="0" presId="urn:microsoft.com/office/officeart/2005/8/layout/chevron2"/>
    <dgm:cxn modelId="{1688A57C-65BD-4731-874C-598BF95C074B}" type="presParOf" srcId="{A40DC493-7DF9-476F-A05B-43A925C24261}" destId="{6FF5FFD9-5639-44A1-9915-99629AF04E84}" srcOrd="0" destOrd="0" presId="urn:microsoft.com/office/officeart/2005/8/layout/chevron2"/>
    <dgm:cxn modelId="{995C62AC-3CFA-4F46-92F2-C4AA66E91566}" type="presParOf" srcId="{A40DC493-7DF9-476F-A05B-43A925C24261}" destId="{78B8C5B7-F2CF-48EF-87C7-CE296F3CC880}"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54F42F-ED2E-46D9-9880-F497EAE0C6B8}"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ru-RU"/>
        </a:p>
      </dgm:t>
    </dgm:pt>
    <dgm:pt modelId="{173F9FD3-711D-4DC0-9545-0DA2E621D9B9}">
      <dgm:prSet phldrT="[Текст]"/>
      <dgm:spPr/>
      <dgm:t>
        <a:bodyPr/>
        <a:lstStyle/>
        <a:p>
          <a:r>
            <a:rPr lang="ru-RU" dirty="0" smtClean="0"/>
            <a:t>5</a:t>
          </a:r>
          <a:endParaRPr lang="ru-RU" dirty="0"/>
        </a:p>
      </dgm:t>
    </dgm:pt>
    <dgm:pt modelId="{1A3ECA30-0E33-4B29-AF1A-06123320FC57}" type="parTrans" cxnId="{F3B56547-0299-4779-A265-EE9B202EA92E}">
      <dgm:prSet/>
      <dgm:spPr/>
      <dgm:t>
        <a:bodyPr/>
        <a:lstStyle/>
        <a:p>
          <a:endParaRPr lang="ru-RU"/>
        </a:p>
      </dgm:t>
    </dgm:pt>
    <dgm:pt modelId="{B0651E17-E63C-4855-A5B5-4242AFA1C983}" type="sibTrans" cxnId="{F3B56547-0299-4779-A265-EE9B202EA92E}">
      <dgm:prSet/>
      <dgm:spPr/>
      <dgm:t>
        <a:bodyPr/>
        <a:lstStyle/>
        <a:p>
          <a:endParaRPr lang="ru-RU"/>
        </a:p>
      </dgm:t>
    </dgm:pt>
    <dgm:pt modelId="{1EAA5363-6092-4E53-A810-C94204AC5580}">
      <dgm:prSet phldrT="[Текст]"/>
      <dgm:spPr/>
      <dgm:t>
        <a:bodyPr/>
        <a:lstStyle/>
        <a:p>
          <a:r>
            <a:rPr lang="ru-RU" b="1" dirty="0" smtClean="0"/>
            <a:t>«Ты можешь сказать нет». </a:t>
          </a:r>
          <a:endParaRPr lang="ru-RU" b="1" dirty="0"/>
        </a:p>
      </dgm:t>
    </dgm:pt>
    <dgm:pt modelId="{5146F2A3-AFEF-41FF-A75C-D6A6225E51D3}" type="parTrans" cxnId="{5A5E3EE2-E582-47BA-8B0E-9C8398861257}">
      <dgm:prSet/>
      <dgm:spPr/>
      <dgm:t>
        <a:bodyPr/>
        <a:lstStyle/>
        <a:p>
          <a:endParaRPr lang="ru-RU"/>
        </a:p>
      </dgm:t>
    </dgm:pt>
    <dgm:pt modelId="{B325DB85-76F2-41EC-B480-7CB79497E0B2}" type="sibTrans" cxnId="{5A5E3EE2-E582-47BA-8B0E-9C8398861257}">
      <dgm:prSet/>
      <dgm:spPr/>
      <dgm:t>
        <a:bodyPr/>
        <a:lstStyle/>
        <a:p>
          <a:endParaRPr lang="ru-RU"/>
        </a:p>
      </dgm:t>
    </dgm:pt>
    <dgm:pt modelId="{B1B169BF-FBE3-414D-81D3-FA576A835C9D}" type="pres">
      <dgm:prSet presAssocID="{9E54F42F-ED2E-46D9-9880-F497EAE0C6B8}" presName="linearFlow" presStyleCnt="0">
        <dgm:presLayoutVars>
          <dgm:dir/>
          <dgm:animLvl val="lvl"/>
          <dgm:resizeHandles val="exact"/>
        </dgm:presLayoutVars>
      </dgm:prSet>
      <dgm:spPr/>
      <dgm:t>
        <a:bodyPr/>
        <a:lstStyle/>
        <a:p>
          <a:endParaRPr lang="ru-RU"/>
        </a:p>
      </dgm:t>
    </dgm:pt>
    <dgm:pt modelId="{A40DC493-7DF9-476F-A05B-43A925C24261}" type="pres">
      <dgm:prSet presAssocID="{173F9FD3-711D-4DC0-9545-0DA2E621D9B9}" presName="composite" presStyleCnt="0"/>
      <dgm:spPr/>
    </dgm:pt>
    <dgm:pt modelId="{6FF5FFD9-5639-44A1-9915-99629AF04E84}" type="pres">
      <dgm:prSet presAssocID="{173F9FD3-711D-4DC0-9545-0DA2E621D9B9}" presName="parentText" presStyleLbl="alignNode1" presStyleIdx="0" presStyleCnt="1" custLinFactX="-47507" custLinFactNeighborX="-100000" custLinFactNeighborY="146">
        <dgm:presLayoutVars>
          <dgm:chMax val="1"/>
          <dgm:bulletEnabled val="1"/>
        </dgm:presLayoutVars>
      </dgm:prSet>
      <dgm:spPr/>
      <dgm:t>
        <a:bodyPr/>
        <a:lstStyle/>
        <a:p>
          <a:endParaRPr lang="ru-RU"/>
        </a:p>
      </dgm:t>
    </dgm:pt>
    <dgm:pt modelId="{78B8C5B7-F2CF-48EF-87C7-CE296F3CC880}" type="pres">
      <dgm:prSet presAssocID="{173F9FD3-711D-4DC0-9545-0DA2E621D9B9}" presName="descendantText" presStyleLbl="alignAcc1" presStyleIdx="0" presStyleCnt="1" custScaleX="57225" custLinFactNeighborX="-6884" custLinFactNeighborY="20299">
        <dgm:presLayoutVars>
          <dgm:bulletEnabled val="1"/>
        </dgm:presLayoutVars>
      </dgm:prSet>
      <dgm:spPr/>
      <dgm:t>
        <a:bodyPr/>
        <a:lstStyle/>
        <a:p>
          <a:endParaRPr lang="ru-RU"/>
        </a:p>
      </dgm:t>
    </dgm:pt>
  </dgm:ptLst>
  <dgm:cxnLst>
    <dgm:cxn modelId="{E3B83AAF-A07D-4371-BE91-B18D17F0B279}" type="presOf" srcId="{1EAA5363-6092-4E53-A810-C94204AC5580}" destId="{78B8C5B7-F2CF-48EF-87C7-CE296F3CC880}" srcOrd="0" destOrd="0" presId="urn:microsoft.com/office/officeart/2005/8/layout/chevron2"/>
    <dgm:cxn modelId="{F3B56547-0299-4779-A265-EE9B202EA92E}" srcId="{9E54F42F-ED2E-46D9-9880-F497EAE0C6B8}" destId="{173F9FD3-711D-4DC0-9545-0DA2E621D9B9}" srcOrd="0" destOrd="0" parTransId="{1A3ECA30-0E33-4B29-AF1A-06123320FC57}" sibTransId="{B0651E17-E63C-4855-A5B5-4242AFA1C983}"/>
    <dgm:cxn modelId="{EA53CA98-1C7F-4166-96A9-A6AC3961C203}" type="presOf" srcId="{173F9FD3-711D-4DC0-9545-0DA2E621D9B9}" destId="{6FF5FFD9-5639-44A1-9915-99629AF04E84}" srcOrd="0" destOrd="0" presId="urn:microsoft.com/office/officeart/2005/8/layout/chevron2"/>
    <dgm:cxn modelId="{5A5E3EE2-E582-47BA-8B0E-9C8398861257}" srcId="{173F9FD3-711D-4DC0-9545-0DA2E621D9B9}" destId="{1EAA5363-6092-4E53-A810-C94204AC5580}" srcOrd="0" destOrd="0" parTransId="{5146F2A3-AFEF-41FF-A75C-D6A6225E51D3}" sibTransId="{B325DB85-76F2-41EC-B480-7CB79497E0B2}"/>
    <dgm:cxn modelId="{449D72D0-F830-4C3D-9E15-956230B9435B}" type="presOf" srcId="{9E54F42F-ED2E-46D9-9880-F497EAE0C6B8}" destId="{B1B169BF-FBE3-414D-81D3-FA576A835C9D}" srcOrd="0" destOrd="0" presId="urn:microsoft.com/office/officeart/2005/8/layout/chevron2"/>
    <dgm:cxn modelId="{05B650CA-F0DD-4694-A5CE-37D3755B81D0}" type="presParOf" srcId="{B1B169BF-FBE3-414D-81D3-FA576A835C9D}" destId="{A40DC493-7DF9-476F-A05B-43A925C24261}" srcOrd="0" destOrd="0" presId="urn:microsoft.com/office/officeart/2005/8/layout/chevron2"/>
    <dgm:cxn modelId="{FFD06122-9C30-4681-8BD3-B10223EAA665}" type="presParOf" srcId="{A40DC493-7DF9-476F-A05B-43A925C24261}" destId="{6FF5FFD9-5639-44A1-9915-99629AF04E84}" srcOrd="0" destOrd="0" presId="urn:microsoft.com/office/officeart/2005/8/layout/chevron2"/>
    <dgm:cxn modelId="{CA5165E9-C8C7-4366-B474-61CC6B6C7518}" type="presParOf" srcId="{A40DC493-7DF9-476F-A05B-43A925C24261}" destId="{78B8C5B7-F2CF-48EF-87C7-CE296F3CC880}"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4F320-E4A6-43F1-9259-173DF6227907}">
      <dsp:nvSpPr>
        <dsp:cNvPr id="0" name=""/>
        <dsp:cNvSpPr/>
      </dsp:nvSpPr>
      <dsp:spPr>
        <a:xfrm rot="5400000">
          <a:off x="-107524" y="111973"/>
          <a:ext cx="716833" cy="501783"/>
        </a:xfrm>
        <a:prstGeom prst="chevron">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rot="-5400000">
        <a:off x="2" y="255340"/>
        <a:ext cx="501783" cy="215050"/>
      </dsp:txXfrm>
    </dsp:sp>
    <dsp:sp modelId="{BFFF0FDB-0240-47A4-B86B-0E213EAACE3F}">
      <dsp:nvSpPr>
        <dsp:cNvPr id="0" name=""/>
        <dsp:cNvSpPr/>
      </dsp:nvSpPr>
      <dsp:spPr>
        <a:xfrm rot="5400000">
          <a:off x="4132720" y="-3626489"/>
          <a:ext cx="465941" cy="7727816"/>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a:t>Родители должны обеспечить своим детям: </a:t>
          </a:r>
        </a:p>
      </dsp:txBody>
      <dsp:txXfrm rot="-5400000">
        <a:off x="501783" y="27193"/>
        <a:ext cx="7705071" cy="420451"/>
      </dsp:txXfrm>
    </dsp:sp>
    <dsp:sp modelId="{6F2D2BB0-6EB9-4618-B4C6-C5EC38787F2C}">
      <dsp:nvSpPr>
        <dsp:cNvPr id="0" name=""/>
        <dsp:cNvSpPr/>
      </dsp:nvSpPr>
      <dsp:spPr>
        <a:xfrm rot="5400000">
          <a:off x="-107524" y="755379"/>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1</a:t>
          </a:r>
          <a:endParaRPr lang="ru-RU" sz="1800" kern="1200" dirty="0">
            <a:latin typeface="Impact" panose="020B0806030902050204" pitchFamily="34" charset="0"/>
          </a:endParaRPr>
        </a:p>
      </dsp:txBody>
      <dsp:txXfrm rot="-5400000">
        <a:off x="2" y="898746"/>
        <a:ext cx="501783" cy="215050"/>
      </dsp:txXfrm>
    </dsp:sp>
    <dsp:sp modelId="{2C1E78F3-3F6C-4D31-A21D-FFC561525A73}">
      <dsp:nvSpPr>
        <dsp:cNvPr id="0" name=""/>
        <dsp:cNvSpPr/>
      </dsp:nvSpPr>
      <dsp:spPr>
        <a:xfrm rot="5400000">
          <a:off x="4132598" y="-2982960"/>
          <a:ext cx="466186"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t>заботу – то есть ответ на потребность ребёнка в любви, теплоте и безопасности; </a:t>
          </a:r>
          <a:endParaRPr lang="ru-RU" sz="1300" kern="1200" dirty="0"/>
        </a:p>
      </dsp:txBody>
      <dsp:txXfrm rot="-5400000">
        <a:off x="501784" y="670611"/>
        <a:ext cx="7705059" cy="420672"/>
      </dsp:txXfrm>
    </dsp:sp>
    <dsp:sp modelId="{FF7E837D-B5BA-4E99-B376-B12080E894E4}">
      <dsp:nvSpPr>
        <dsp:cNvPr id="0" name=""/>
        <dsp:cNvSpPr/>
      </dsp:nvSpPr>
      <dsp:spPr>
        <a:xfrm rot="5400000">
          <a:off x="-107524" y="1398785"/>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2</a:t>
          </a:r>
          <a:endParaRPr lang="ru-RU" sz="1800" kern="1200" dirty="0">
            <a:latin typeface="Impact" panose="020B0806030902050204" pitchFamily="34" charset="0"/>
          </a:endParaRPr>
        </a:p>
      </dsp:txBody>
      <dsp:txXfrm rot="-5400000">
        <a:off x="2" y="1542152"/>
        <a:ext cx="501783" cy="215050"/>
      </dsp:txXfrm>
    </dsp:sp>
    <dsp:sp modelId="{6015C61C-4631-4CC4-A8C0-25DCA1BBCC15}">
      <dsp:nvSpPr>
        <dsp:cNvPr id="0" name=""/>
        <dsp:cNvSpPr/>
      </dsp:nvSpPr>
      <dsp:spPr>
        <a:xfrm rot="5400000">
          <a:off x="4132720" y="-2339677"/>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t>чувства безопасности и определение рамок поведения; </a:t>
          </a:r>
          <a:endParaRPr lang="ru-RU" sz="1300" kern="1200" dirty="0"/>
        </a:p>
      </dsp:txBody>
      <dsp:txXfrm rot="-5400000">
        <a:off x="501783" y="1314005"/>
        <a:ext cx="7705071" cy="420451"/>
      </dsp:txXfrm>
    </dsp:sp>
    <dsp:sp modelId="{2789940B-35EB-4271-865F-DA177CE41F02}">
      <dsp:nvSpPr>
        <dsp:cNvPr id="0" name=""/>
        <dsp:cNvSpPr/>
      </dsp:nvSpPr>
      <dsp:spPr>
        <a:xfrm rot="5400000">
          <a:off x="-107524" y="2042191"/>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3</a:t>
          </a:r>
          <a:endParaRPr lang="ru-RU" sz="1800" kern="1200" dirty="0">
            <a:latin typeface="Impact" panose="020B0806030902050204" pitchFamily="34" charset="0"/>
          </a:endParaRPr>
        </a:p>
      </dsp:txBody>
      <dsp:txXfrm rot="-5400000">
        <a:off x="2" y="2185558"/>
        <a:ext cx="501783" cy="215050"/>
      </dsp:txXfrm>
    </dsp:sp>
    <dsp:sp modelId="{12B07981-04B9-4E3A-8354-1D6F2C07F3C4}">
      <dsp:nvSpPr>
        <dsp:cNvPr id="0" name=""/>
        <dsp:cNvSpPr/>
      </dsp:nvSpPr>
      <dsp:spPr>
        <a:xfrm rot="5400000">
          <a:off x="4132720" y="-1696271"/>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t>признание – то есть умение слушать детей и ценить их как полноправную личность; </a:t>
          </a:r>
          <a:endParaRPr lang="ru-RU" sz="1300" kern="1200" dirty="0"/>
        </a:p>
      </dsp:txBody>
      <dsp:txXfrm rot="-5400000">
        <a:off x="501783" y="1957411"/>
        <a:ext cx="7705071" cy="420451"/>
      </dsp:txXfrm>
    </dsp:sp>
    <dsp:sp modelId="{B7CEF8F7-29E2-4DA8-9A1C-40E4AB67A08C}">
      <dsp:nvSpPr>
        <dsp:cNvPr id="0" name=""/>
        <dsp:cNvSpPr/>
      </dsp:nvSpPr>
      <dsp:spPr>
        <a:xfrm rot="5400000">
          <a:off x="-107524" y="2685597"/>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4</a:t>
          </a:r>
          <a:endParaRPr lang="ru-RU" sz="1800" kern="1200" dirty="0">
            <a:latin typeface="Impact" panose="020B0806030902050204" pitchFamily="34" charset="0"/>
          </a:endParaRPr>
        </a:p>
      </dsp:txBody>
      <dsp:txXfrm rot="-5400000">
        <a:off x="2" y="2828964"/>
        <a:ext cx="501783" cy="215050"/>
      </dsp:txXfrm>
    </dsp:sp>
    <dsp:sp modelId="{BB07CD89-D435-4915-BF3E-E7287F1FBA43}">
      <dsp:nvSpPr>
        <dsp:cNvPr id="0" name=""/>
        <dsp:cNvSpPr/>
      </dsp:nvSpPr>
      <dsp:spPr>
        <a:xfrm rot="5400000">
          <a:off x="4132720" y="-1052865"/>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t>укрепление осознания ребёнком своих возможностей и личного контроля; </a:t>
          </a:r>
          <a:endParaRPr lang="ru-RU" sz="1300" kern="1200" dirty="0"/>
        </a:p>
      </dsp:txBody>
      <dsp:txXfrm rot="-5400000">
        <a:off x="501783" y="2600817"/>
        <a:ext cx="7705071" cy="420451"/>
      </dsp:txXfrm>
    </dsp:sp>
    <dsp:sp modelId="{67CDFCDF-79A0-4A13-915F-FD664C960B83}">
      <dsp:nvSpPr>
        <dsp:cNvPr id="0" name=""/>
        <dsp:cNvSpPr/>
      </dsp:nvSpPr>
      <dsp:spPr>
        <a:xfrm rot="5400000">
          <a:off x="-107524" y="3329003"/>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5</a:t>
          </a:r>
          <a:endParaRPr lang="ru-RU" sz="1800" kern="1200" dirty="0">
            <a:latin typeface="Impact" panose="020B0806030902050204" pitchFamily="34" charset="0"/>
          </a:endParaRPr>
        </a:p>
      </dsp:txBody>
      <dsp:txXfrm rot="-5400000">
        <a:off x="2" y="3472370"/>
        <a:ext cx="501783" cy="215050"/>
      </dsp:txXfrm>
    </dsp:sp>
    <dsp:sp modelId="{6F3561E8-A08D-4F89-8748-5650A43B902E}">
      <dsp:nvSpPr>
        <dsp:cNvPr id="0" name=""/>
        <dsp:cNvSpPr/>
      </dsp:nvSpPr>
      <dsp:spPr>
        <a:xfrm rot="5400000">
          <a:off x="4132720" y="-409459"/>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t>воспитание без применения насилия – исключение всех телесных или психологически унизительных наказаний; </a:t>
          </a:r>
          <a:endParaRPr lang="ru-RU" sz="1300" kern="1200" dirty="0"/>
        </a:p>
      </dsp:txBody>
      <dsp:txXfrm rot="-5400000">
        <a:off x="501783" y="3244223"/>
        <a:ext cx="7705071" cy="420451"/>
      </dsp:txXfrm>
    </dsp:sp>
    <dsp:sp modelId="{8AD95BC4-B13D-4B97-811B-BD8BCD2F5586}">
      <dsp:nvSpPr>
        <dsp:cNvPr id="0" name=""/>
        <dsp:cNvSpPr/>
      </dsp:nvSpPr>
      <dsp:spPr>
        <a:xfrm rot="5400000">
          <a:off x="-107524" y="3972409"/>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6</a:t>
          </a:r>
          <a:endParaRPr lang="ru-RU" sz="1800" kern="1200" dirty="0">
            <a:latin typeface="Impact" panose="020B0806030902050204" pitchFamily="34" charset="0"/>
          </a:endParaRPr>
        </a:p>
      </dsp:txBody>
      <dsp:txXfrm rot="-5400000">
        <a:off x="2" y="4115776"/>
        <a:ext cx="501783" cy="215050"/>
      </dsp:txXfrm>
    </dsp:sp>
    <dsp:sp modelId="{DAF5B755-BFA4-4473-9719-82605E526895}">
      <dsp:nvSpPr>
        <dsp:cNvPr id="0" name=""/>
        <dsp:cNvSpPr/>
      </dsp:nvSpPr>
      <dsp:spPr>
        <a:xfrm rot="5400000">
          <a:off x="4132720" y="233946"/>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endParaRPr lang="ru-RU" sz="1300" kern="1200" dirty="0"/>
        </a:p>
        <a:p>
          <a:pPr marL="171450" lvl="1" indent="-171450" algn="l" defTabSz="711200">
            <a:lnSpc>
              <a:spcPct val="90000"/>
            </a:lnSpc>
            <a:spcBef>
              <a:spcPct val="0"/>
            </a:spcBef>
            <a:spcAft>
              <a:spcPct val="15000"/>
            </a:spcAft>
            <a:buChar char="••"/>
          </a:pPr>
          <a:r>
            <a:rPr lang="ru-RU" sz="1600" kern="1200" dirty="0" smtClean="0"/>
            <a:t>теплоту, оказывать поддержку, проводить с ними много времени; </a:t>
          </a:r>
          <a:endParaRPr lang="ru-RU" sz="1600" kern="1200" dirty="0"/>
        </a:p>
        <a:p>
          <a:pPr marL="114300" lvl="1" indent="-114300" algn="l" defTabSz="577850">
            <a:lnSpc>
              <a:spcPct val="90000"/>
            </a:lnSpc>
            <a:spcBef>
              <a:spcPct val="0"/>
            </a:spcBef>
            <a:spcAft>
              <a:spcPct val="15000"/>
            </a:spcAft>
            <a:buChar char="••"/>
          </a:pPr>
          <a:endParaRPr lang="ru-RU" sz="1300" kern="1200" dirty="0"/>
        </a:p>
      </dsp:txBody>
      <dsp:txXfrm rot="-5400000">
        <a:off x="501783" y="3887629"/>
        <a:ext cx="7705071" cy="420451"/>
      </dsp:txXfrm>
    </dsp:sp>
    <dsp:sp modelId="{A798DF65-01FE-4332-81AC-001BF441BBBD}">
      <dsp:nvSpPr>
        <dsp:cNvPr id="0" name=""/>
        <dsp:cNvSpPr/>
      </dsp:nvSpPr>
      <dsp:spPr>
        <a:xfrm rot="5400000">
          <a:off x="-107524" y="4615815"/>
          <a:ext cx="716833" cy="501783"/>
        </a:xfrm>
        <a:prstGeom prst="chevron">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Impact" panose="020B0806030902050204" pitchFamily="34" charset="0"/>
            </a:rPr>
            <a:t>7</a:t>
          </a:r>
          <a:endParaRPr lang="ru-RU" sz="1800" kern="1200" dirty="0">
            <a:latin typeface="Impact" panose="020B0806030902050204" pitchFamily="34" charset="0"/>
          </a:endParaRPr>
        </a:p>
      </dsp:txBody>
      <dsp:txXfrm rot="-5400000">
        <a:off x="2" y="4759182"/>
        <a:ext cx="501783" cy="215050"/>
      </dsp:txXfrm>
    </dsp:sp>
    <dsp:sp modelId="{235A4437-12E9-465F-B478-F860967BFBAA}">
      <dsp:nvSpPr>
        <dsp:cNvPr id="0" name=""/>
        <dsp:cNvSpPr/>
      </dsp:nvSpPr>
      <dsp:spPr>
        <a:xfrm rot="5400000">
          <a:off x="4132720" y="877352"/>
          <a:ext cx="465941" cy="7727816"/>
        </a:xfrm>
        <a:prstGeom prst="round2Same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extrusionH="190500"/>
      </dsp:spPr>
      <dsp:style>
        <a:lnRef idx="1">
          <a:schemeClr val="accent1"/>
        </a:lnRef>
        <a:fillRef idx="2">
          <a:schemeClr val="accent1"/>
        </a:fillRef>
        <a:effectRef idx="1">
          <a:schemeClr val="accent1"/>
        </a:effectRef>
        <a:fontRef idx="minor">
          <a:schemeClr val="dk1"/>
        </a:fontRef>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endParaRPr lang="ru-RU" sz="1300" kern="1200" dirty="0"/>
        </a:p>
        <a:p>
          <a:pPr marL="171450" lvl="1" indent="-171450" algn="l" defTabSz="711200">
            <a:lnSpc>
              <a:spcPct val="90000"/>
            </a:lnSpc>
            <a:spcBef>
              <a:spcPct val="0"/>
            </a:spcBef>
            <a:spcAft>
              <a:spcPct val="15000"/>
            </a:spcAft>
            <a:buChar char="••"/>
          </a:pPr>
          <a:r>
            <a:rPr lang="ru-RU" sz="1600" kern="1200" dirty="0" smtClean="0"/>
            <a:t>хвалить за </a:t>
          </a:r>
          <a:r>
            <a:rPr lang="ru-RU" sz="1600" kern="1200" dirty="0"/>
            <a:t>успехи, пусть и </a:t>
          </a:r>
          <a:r>
            <a:rPr lang="ru-RU" sz="1600" kern="1200" dirty="0" smtClean="0"/>
            <a:t>незначительные, реагировать на неправильное поведение объяснениями. </a:t>
          </a:r>
          <a:endParaRPr lang="ru-RU" sz="1600" kern="1200" dirty="0"/>
        </a:p>
        <a:p>
          <a:pPr marL="114300" lvl="1" indent="-114300" algn="l" defTabSz="577850">
            <a:lnSpc>
              <a:spcPct val="90000"/>
            </a:lnSpc>
            <a:spcBef>
              <a:spcPct val="0"/>
            </a:spcBef>
            <a:spcAft>
              <a:spcPct val="15000"/>
            </a:spcAft>
            <a:buChar char="••"/>
          </a:pPr>
          <a:endParaRPr lang="ru-RU" sz="1300" kern="1200" dirty="0"/>
        </a:p>
      </dsp:txBody>
      <dsp:txXfrm rot="-5400000">
        <a:off x="501783" y="4531035"/>
        <a:ext cx="7705071" cy="4204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FD9-5639-44A1-9915-99629AF04E84}">
      <dsp:nvSpPr>
        <dsp:cNvPr id="0" name=""/>
        <dsp:cNvSpPr/>
      </dsp:nvSpPr>
      <dsp:spPr>
        <a:xfrm rot="5400000">
          <a:off x="-163726" y="163726"/>
          <a:ext cx="1091513" cy="764059"/>
        </a:xfrm>
        <a:prstGeom prst="chevron">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t>1</a:t>
          </a:r>
          <a:endParaRPr lang="ru-RU" sz="2200" kern="1200" dirty="0"/>
        </a:p>
      </dsp:txBody>
      <dsp:txXfrm rot="-5400000">
        <a:off x="2" y="382029"/>
        <a:ext cx="764059" cy="327454"/>
      </dsp:txXfrm>
    </dsp:sp>
    <dsp:sp modelId="{78B8C5B7-F2CF-48EF-87C7-CE296F3CC880}">
      <dsp:nvSpPr>
        <dsp:cNvPr id="0" name=""/>
        <dsp:cNvSpPr/>
      </dsp:nvSpPr>
      <dsp:spPr>
        <a:xfrm rot="5400000">
          <a:off x="3666555" y="-2096133"/>
          <a:ext cx="709483" cy="518978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b="1" kern="1200" dirty="0" smtClean="0"/>
            <a:t>«Ты можешь быть другим».</a:t>
          </a:r>
          <a:r>
            <a:rPr lang="ru-RU" sz="2400" kern="1200" dirty="0" smtClean="0"/>
            <a:t> </a:t>
          </a:r>
          <a:endParaRPr lang="ru-RU" sz="2400" kern="1200" dirty="0"/>
        </a:p>
      </dsp:txBody>
      <dsp:txXfrm rot="-5400000">
        <a:off x="1426403" y="178653"/>
        <a:ext cx="5155153" cy="6402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FD9-5639-44A1-9915-99629AF04E84}">
      <dsp:nvSpPr>
        <dsp:cNvPr id="0" name=""/>
        <dsp:cNvSpPr/>
      </dsp:nvSpPr>
      <dsp:spPr>
        <a:xfrm rot="5400000">
          <a:off x="112475" y="163726"/>
          <a:ext cx="1091513" cy="764059"/>
        </a:xfrm>
        <a:prstGeom prst="chevron">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t>2</a:t>
          </a:r>
          <a:endParaRPr lang="ru-RU" sz="2200" kern="1200" dirty="0"/>
        </a:p>
      </dsp:txBody>
      <dsp:txXfrm rot="-5400000">
        <a:off x="276203" y="382029"/>
        <a:ext cx="764059" cy="327454"/>
      </dsp:txXfrm>
    </dsp:sp>
    <dsp:sp modelId="{78B8C5B7-F2CF-48EF-87C7-CE296F3CC880}">
      <dsp:nvSpPr>
        <dsp:cNvPr id="0" name=""/>
        <dsp:cNvSpPr/>
      </dsp:nvSpPr>
      <dsp:spPr>
        <a:xfrm rot="5400000">
          <a:off x="3568640" y="-1677377"/>
          <a:ext cx="709483" cy="420824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b="1" kern="1200" dirty="0" smtClean="0"/>
            <a:t>«Ты можешь ошибаться». </a:t>
          </a:r>
          <a:endParaRPr lang="ru-RU" sz="2400" b="1" kern="1200" dirty="0"/>
        </a:p>
      </dsp:txBody>
      <dsp:txXfrm rot="-5400000">
        <a:off x="1819258" y="106639"/>
        <a:ext cx="4173614" cy="6402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FD9-5639-44A1-9915-99629AF04E84}">
      <dsp:nvSpPr>
        <dsp:cNvPr id="0" name=""/>
        <dsp:cNvSpPr/>
      </dsp:nvSpPr>
      <dsp:spPr>
        <a:xfrm rot="5400000">
          <a:off x="-163726" y="163726"/>
          <a:ext cx="1091513" cy="764059"/>
        </a:xfrm>
        <a:prstGeom prst="chevron">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t>3</a:t>
          </a:r>
          <a:endParaRPr lang="ru-RU" sz="2200" kern="1200" dirty="0"/>
        </a:p>
      </dsp:txBody>
      <dsp:txXfrm rot="-5400000">
        <a:off x="2" y="382029"/>
        <a:ext cx="764059" cy="327454"/>
      </dsp:txXfrm>
    </dsp:sp>
    <dsp:sp modelId="{78B8C5B7-F2CF-48EF-87C7-CE296F3CC880}">
      <dsp:nvSpPr>
        <dsp:cNvPr id="0" name=""/>
        <dsp:cNvSpPr/>
      </dsp:nvSpPr>
      <dsp:spPr>
        <a:xfrm rot="5400000">
          <a:off x="4093181" y="-3054261"/>
          <a:ext cx="709483" cy="7106042"/>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ru-RU" sz="2500" b="1" kern="1200" dirty="0" smtClean="0"/>
            <a:t>«Ты </a:t>
          </a:r>
          <a:r>
            <a:rPr lang="ru-RU" sz="2400" b="1" kern="1200" dirty="0" smtClean="0"/>
            <a:t>можешь</a:t>
          </a:r>
          <a:r>
            <a:rPr lang="ru-RU" sz="2500" b="1" kern="1200" dirty="0" smtClean="0"/>
            <a:t> проявлять негативные эмоции». </a:t>
          </a:r>
          <a:r>
            <a:rPr lang="ru-RU" sz="2500" kern="1200" dirty="0" smtClean="0"/>
            <a:t> </a:t>
          </a:r>
          <a:endParaRPr lang="ru-RU" sz="2500" kern="1200" dirty="0"/>
        </a:p>
      </dsp:txBody>
      <dsp:txXfrm rot="-5400000">
        <a:off x="894902" y="178652"/>
        <a:ext cx="7071408" cy="6402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FD9-5639-44A1-9915-99629AF04E84}">
      <dsp:nvSpPr>
        <dsp:cNvPr id="0" name=""/>
        <dsp:cNvSpPr/>
      </dsp:nvSpPr>
      <dsp:spPr>
        <a:xfrm rot="5400000">
          <a:off x="-163726" y="163726"/>
          <a:ext cx="1091513" cy="764059"/>
        </a:xfrm>
        <a:prstGeom prst="chevron">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t>4</a:t>
          </a:r>
          <a:endParaRPr lang="ru-RU" sz="2200" kern="1200" dirty="0"/>
        </a:p>
      </dsp:txBody>
      <dsp:txXfrm rot="-5400000">
        <a:off x="2" y="382029"/>
        <a:ext cx="764059" cy="327454"/>
      </dsp:txXfrm>
    </dsp:sp>
    <dsp:sp modelId="{78B8C5B7-F2CF-48EF-87C7-CE296F3CC880}">
      <dsp:nvSpPr>
        <dsp:cNvPr id="0" name=""/>
        <dsp:cNvSpPr/>
      </dsp:nvSpPr>
      <dsp:spPr>
        <a:xfrm rot="5400000">
          <a:off x="3659678" y="-1965869"/>
          <a:ext cx="709483" cy="492925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b="1" kern="1200" dirty="0" smtClean="0"/>
            <a:t>«Ты можешь хотеть больше». </a:t>
          </a:r>
          <a:endParaRPr lang="ru-RU" sz="2400" b="1" kern="1200" dirty="0"/>
        </a:p>
      </dsp:txBody>
      <dsp:txXfrm rot="-5400000">
        <a:off x="1549790" y="178653"/>
        <a:ext cx="4894625" cy="6402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FD9-5639-44A1-9915-99629AF04E84}">
      <dsp:nvSpPr>
        <dsp:cNvPr id="0" name=""/>
        <dsp:cNvSpPr/>
      </dsp:nvSpPr>
      <dsp:spPr>
        <a:xfrm rot="5400000">
          <a:off x="147712" y="163726"/>
          <a:ext cx="1091513" cy="764059"/>
        </a:xfrm>
        <a:prstGeom prst="chevron">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t>5</a:t>
          </a:r>
          <a:endParaRPr lang="ru-RU" sz="2200" kern="1200" dirty="0"/>
        </a:p>
      </dsp:txBody>
      <dsp:txXfrm rot="-5400000">
        <a:off x="311440" y="382029"/>
        <a:ext cx="764059" cy="327454"/>
      </dsp:txXfrm>
    </dsp:sp>
    <dsp:sp modelId="{78B8C5B7-F2CF-48EF-87C7-CE296F3CC880}">
      <dsp:nvSpPr>
        <dsp:cNvPr id="0" name=""/>
        <dsp:cNvSpPr/>
      </dsp:nvSpPr>
      <dsp:spPr>
        <a:xfrm rot="5400000">
          <a:off x="3638880" y="-1571893"/>
          <a:ext cx="709483" cy="414130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b="1" kern="1200" dirty="0" smtClean="0"/>
            <a:t>«Ты можешь сказать нет». </a:t>
          </a:r>
          <a:endParaRPr lang="ru-RU" sz="2400" b="1" kern="1200" dirty="0"/>
        </a:p>
      </dsp:txBody>
      <dsp:txXfrm rot="-5400000">
        <a:off x="1922968" y="178653"/>
        <a:ext cx="4106673" cy="64021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0E276B0A-A314-471C-8BC8-90F16E5B93B6}" type="datetimeFigureOut">
              <a:rPr lang="ru-RU" smtClean="0"/>
              <a:pPr/>
              <a:t>24.10.2022</a:t>
            </a:fld>
            <a:endParaRPr lang="ru-RU"/>
          </a:p>
        </p:txBody>
      </p:sp>
      <p:sp>
        <p:nvSpPr>
          <p:cNvPr id="4" name="Нижний колонтитул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B7455A25-6BAC-438E-9846-2D20CA0AD7B6}" type="slidenum">
              <a:rPr lang="ru-RU" smtClean="0"/>
              <a:pPr/>
              <a:t>‹#›</a:t>
            </a:fld>
            <a:endParaRPr lang="ru-RU"/>
          </a:p>
        </p:txBody>
      </p:sp>
    </p:spTree>
    <p:extLst>
      <p:ext uri="{BB962C8B-B14F-4D97-AF65-F5344CB8AC3E}">
        <p14:creationId xmlns:p14="http://schemas.microsoft.com/office/powerpoint/2010/main" val="2637745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C4EAF1CF-DD16-476D-96DF-AA21C2376195}" type="datetimeFigureOut">
              <a:rPr lang="ru-RU" smtClean="0"/>
              <a:pPr/>
              <a:t>24.10.2022</a:t>
            </a:fld>
            <a:endParaRPr lang="ru-RU"/>
          </a:p>
        </p:txBody>
      </p:sp>
      <p:sp>
        <p:nvSpPr>
          <p:cNvPr id="4" name="Образ слайда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42901169-39C0-4FF9-8D93-64ABF788AF2D}" type="slidenum">
              <a:rPr lang="ru-RU" smtClean="0"/>
              <a:pPr/>
              <a:t>‹#›</a:t>
            </a:fld>
            <a:endParaRPr lang="ru-RU"/>
          </a:p>
        </p:txBody>
      </p:sp>
    </p:spTree>
    <p:extLst>
      <p:ext uri="{BB962C8B-B14F-4D97-AF65-F5344CB8AC3E}">
        <p14:creationId xmlns:p14="http://schemas.microsoft.com/office/powerpoint/2010/main" val="1667745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4</a:t>
            </a:fld>
            <a:endParaRPr lang="ru-RU"/>
          </a:p>
        </p:txBody>
      </p:sp>
    </p:spTree>
    <p:extLst>
      <p:ext uri="{BB962C8B-B14F-4D97-AF65-F5344CB8AC3E}">
        <p14:creationId xmlns:p14="http://schemas.microsoft.com/office/powerpoint/2010/main" val="1758972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8</a:t>
            </a:fld>
            <a:endParaRPr lang="ru-RU"/>
          </a:p>
        </p:txBody>
      </p:sp>
    </p:spTree>
    <p:extLst>
      <p:ext uri="{BB962C8B-B14F-4D97-AF65-F5344CB8AC3E}">
        <p14:creationId xmlns:p14="http://schemas.microsoft.com/office/powerpoint/2010/main" val="1701867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9</a:t>
            </a:fld>
            <a:endParaRPr lang="ru-RU"/>
          </a:p>
        </p:txBody>
      </p:sp>
    </p:spTree>
    <p:extLst>
      <p:ext uri="{BB962C8B-B14F-4D97-AF65-F5344CB8AC3E}">
        <p14:creationId xmlns:p14="http://schemas.microsoft.com/office/powerpoint/2010/main" val="2422457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10</a:t>
            </a:fld>
            <a:endParaRPr lang="ru-RU"/>
          </a:p>
        </p:txBody>
      </p:sp>
    </p:spTree>
    <p:extLst>
      <p:ext uri="{BB962C8B-B14F-4D97-AF65-F5344CB8AC3E}">
        <p14:creationId xmlns:p14="http://schemas.microsoft.com/office/powerpoint/2010/main" val="3552153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11</a:t>
            </a:fld>
            <a:endParaRPr lang="ru-RU"/>
          </a:p>
        </p:txBody>
      </p:sp>
    </p:spTree>
    <p:extLst>
      <p:ext uri="{BB962C8B-B14F-4D97-AF65-F5344CB8AC3E}">
        <p14:creationId xmlns:p14="http://schemas.microsoft.com/office/powerpoint/2010/main" val="2542450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12</a:t>
            </a:fld>
            <a:endParaRPr lang="ru-RU"/>
          </a:p>
        </p:txBody>
      </p:sp>
    </p:spTree>
    <p:extLst>
      <p:ext uri="{BB962C8B-B14F-4D97-AF65-F5344CB8AC3E}">
        <p14:creationId xmlns:p14="http://schemas.microsoft.com/office/powerpoint/2010/main" val="922185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901169-39C0-4FF9-8D93-64ABF788AF2D}" type="slidenum">
              <a:rPr lang="ru-RU" smtClean="0"/>
              <a:pPr/>
              <a:t>13</a:t>
            </a:fld>
            <a:endParaRPr lang="ru-RU"/>
          </a:p>
        </p:txBody>
      </p:sp>
    </p:spTree>
    <p:extLst>
      <p:ext uri="{BB962C8B-B14F-4D97-AF65-F5344CB8AC3E}">
        <p14:creationId xmlns:p14="http://schemas.microsoft.com/office/powerpoint/2010/main" val="2402300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99D19F09-9E10-4AF4-AC05-EF8554C43465}" type="datetime1">
              <a:rPr lang="ru-RU" smtClean="0"/>
              <a:pPr/>
              <a:t>24.10.2022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725C68B6-61C2-468F-89AB-4B9F7531AA68}"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75565A2F-43AC-4B33-B6A3-4DEE66EE3E2E}" type="datetime1">
              <a:rPr lang="ru-RU" smtClean="0"/>
              <a:pPr/>
              <a:t>24.10.2022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BE5C452-E01F-46C6-9132-A1F6278CA03F}" type="datetime1">
              <a:rPr lang="ru-RU" smtClean="0"/>
              <a:pPr/>
              <a:t>24.10.2022</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110ADA8-014D-4C45-9A70-8F5814431B16}" type="datetime1">
              <a:rPr lang="ru-RU" smtClean="0"/>
              <a:pPr/>
              <a:t>24.10.2022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CAA3A2A8-BF74-499E-BCED-0AB6C48425F1}" type="datetime1">
              <a:rPr lang="ru-RU" smtClean="0"/>
              <a:pPr/>
              <a:t>24.10.2022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A35A130-EA8E-4E04-A3A6-D6974430C730}" type="datetime1">
              <a:rPr lang="ru-RU" smtClean="0"/>
              <a:pPr/>
              <a:t>24.10.2022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AA15D54-0F66-42D9-8C92-3CEBD2BC62F5}" type="datetime1">
              <a:rPr lang="ru-RU" smtClean="0"/>
              <a:pPr/>
              <a:t>24.10.2022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CFC680E-B25B-49F3-8F46-91FCE7D8C1C4}" type="datetime1">
              <a:rPr lang="ru-RU" smtClean="0"/>
              <a:pPr/>
              <a:t>24.10.2022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E8E64D1-8AB8-4EB6-BEBA-451614BECEF3}" type="datetime1">
              <a:rPr lang="ru-RU" smtClean="0"/>
              <a:pPr/>
              <a:t>24.10.2022</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DDD8E5-91BF-447C-8969-9DD40DDD87BE}" type="datetime1">
              <a:rPr lang="ru-RU" smtClean="0"/>
              <a:pPr/>
              <a:t>24.10.2022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BFB9736-44E2-4E36-9662-E75BA9E425DE}" type="datetime1">
              <a:rPr lang="ru-RU" smtClean="0"/>
              <a:pPr/>
              <a:t>24.10.2022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9"/>
          <p:cNvSpPr>
            <a:spLocks noGrp="1" noChangeArrowheads="1"/>
          </p:cNvSpPr>
          <p:nvPr>
            <p:ph type="dt" sz="half" idx="10"/>
          </p:nvPr>
        </p:nvSpPr>
        <p:spPr>
          <a:ln/>
        </p:spPr>
        <p:txBody>
          <a:bodyPr/>
          <a:lstStyle>
            <a:lvl1pPr>
              <a:defRPr/>
            </a:lvl1pPr>
          </a:lstStyle>
          <a:p>
            <a:pPr>
              <a:defRPr/>
            </a:pPr>
            <a:fld id="{05FAC180-1DD7-4414-A11E-EFE1A7F967E2}" type="datetime1">
              <a:rPr lang="ru-RU" smtClean="0"/>
              <a:pPr>
                <a:defRPr/>
              </a:pPr>
              <a:t>24.10.2022</a:t>
            </a:fld>
            <a:endParaRPr lang="ru-RU"/>
          </a:p>
        </p:txBody>
      </p:sp>
      <p:sp>
        <p:nvSpPr>
          <p:cNvPr id="6" name="Rectangle 70"/>
          <p:cNvSpPr>
            <a:spLocks noGrp="1" noChangeArrowheads="1"/>
          </p:cNvSpPr>
          <p:nvPr>
            <p:ph type="ftr" sz="quarter" idx="11"/>
          </p:nvPr>
        </p:nvSpPr>
        <p:spPr>
          <a:ln/>
        </p:spPr>
        <p:txBody>
          <a:bodyPr/>
          <a:lstStyle>
            <a:lvl1pPr>
              <a:defRPr/>
            </a:lvl1pPr>
          </a:lstStyle>
          <a:p>
            <a:pPr>
              <a:defRPr/>
            </a:pPr>
            <a:endParaRPr lang="ru-RU"/>
          </a:p>
        </p:txBody>
      </p:sp>
      <p:sp>
        <p:nvSpPr>
          <p:cNvPr id="7" name="Rectangle 71"/>
          <p:cNvSpPr>
            <a:spLocks noGrp="1" noChangeArrowheads="1"/>
          </p:cNvSpPr>
          <p:nvPr>
            <p:ph type="sldNum" sz="quarter" idx="12"/>
          </p:nvPr>
        </p:nvSpPr>
        <p:spPr>
          <a:ln/>
        </p:spPr>
        <p:txBody>
          <a:bodyPr/>
          <a:lstStyle>
            <a:lvl1pPr>
              <a:defRPr/>
            </a:lvl1pPr>
          </a:lstStyle>
          <a:p>
            <a:pPr>
              <a:defRPr/>
            </a:pPr>
            <a:fld id="{38006FC6-30E3-42AA-9C85-B659C3EBC64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B4C8731-4327-492A-9967-E05FBFBC8292}" type="datetime1">
              <a:rPr lang="ru-RU" smtClean="0"/>
              <a:pPr/>
              <a:t>24.10.2022</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1.wdp"/><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jp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212976"/>
            <a:ext cx="8424936" cy="3149092"/>
          </a:xfrm>
        </p:spPr>
        <p:txBody>
          <a:bodyPr>
            <a:normAutofit/>
          </a:bodyPr>
          <a:lstStyle/>
          <a:p>
            <a:r>
              <a:rPr lang="ru-RU" sz="2400" dirty="0" smtClean="0">
                <a:solidFill>
                  <a:schemeClr val="tx1"/>
                </a:solidFill>
              </a:rPr>
              <a:t>«Формирование ценностей позитивного родительства. Основные принципы»</a:t>
            </a:r>
          </a:p>
          <a:p>
            <a:endParaRPr lang="ru-RU" sz="3100" dirty="0" smtClean="0">
              <a:solidFill>
                <a:schemeClr val="tx1"/>
              </a:solidFill>
            </a:endParaRPr>
          </a:p>
          <a:p>
            <a:endParaRPr lang="ru-RU" sz="3100" dirty="0" smtClean="0">
              <a:solidFill>
                <a:schemeClr val="tx1"/>
              </a:solidFill>
            </a:endParaRPr>
          </a:p>
          <a:p>
            <a:r>
              <a:rPr lang="ru-RU" sz="2000" dirty="0" smtClean="0">
                <a:solidFill>
                  <a:schemeClr val="tx1"/>
                </a:solidFill>
              </a:rPr>
              <a:t>Психолог </a:t>
            </a:r>
            <a:r>
              <a:rPr lang="ru-RU" sz="2000" dirty="0" err="1" smtClean="0">
                <a:solidFill>
                  <a:schemeClr val="tx1"/>
                </a:solidFill>
              </a:rPr>
              <a:t>СПбГБСУ</a:t>
            </a:r>
            <a:r>
              <a:rPr lang="ru-RU" sz="2000" dirty="0" smtClean="0">
                <a:solidFill>
                  <a:schemeClr val="tx1"/>
                </a:solidFill>
              </a:rPr>
              <a:t> СО</a:t>
            </a:r>
            <a:r>
              <a:rPr lang="ru-RU" sz="1800" dirty="0" smtClean="0">
                <a:solidFill>
                  <a:schemeClr val="tx1"/>
                </a:solidFill>
              </a:rPr>
              <a:t> </a:t>
            </a:r>
            <a:r>
              <a:rPr lang="ru-RU" sz="1800" dirty="0" smtClean="0">
                <a:solidFill>
                  <a:schemeClr val="tx1"/>
                </a:solidFill>
              </a:rPr>
              <a:t>«ДДИ № 4»</a:t>
            </a:r>
          </a:p>
          <a:p>
            <a:r>
              <a:rPr lang="ru-RU" sz="2000" dirty="0" smtClean="0">
                <a:solidFill>
                  <a:schemeClr val="tx1"/>
                </a:solidFill>
              </a:rPr>
              <a:t>Воронцова Екатерина Сергеевна</a:t>
            </a:r>
          </a:p>
          <a:p>
            <a:endParaRPr lang="ru-RU" dirty="0" smtClean="0"/>
          </a:p>
        </p:txBody>
      </p:sp>
      <p:sp>
        <p:nvSpPr>
          <p:cNvPr id="2" name="Заголовок 1"/>
          <p:cNvSpPr>
            <a:spLocks noGrp="1"/>
          </p:cNvSpPr>
          <p:nvPr>
            <p:ph type="ctrTitle"/>
          </p:nvPr>
        </p:nvSpPr>
        <p:spPr>
          <a:xfrm>
            <a:off x="35496" y="1457829"/>
            <a:ext cx="9108504" cy="996944"/>
          </a:xfrm>
        </p:spPr>
        <p:txBody>
          <a:bodyPr>
            <a:noAutofit/>
          </a:bodyPr>
          <a:lstStyle/>
          <a:p>
            <a:pPr fontAlgn="base">
              <a:spcAft>
                <a:spcPct val="0"/>
              </a:spcAft>
            </a:pPr>
            <a:r>
              <a:rPr lang="ru-RU" sz="1600" b="1" dirty="0" smtClean="0"/>
              <a:t/>
            </a:r>
            <a:br>
              <a:rPr lang="ru-RU" sz="1600" b="1" dirty="0" smtClean="0"/>
            </a:br>
            <a:r>
              <a:rPr lang="ru-RU" sz="1600" b="1" dirty="0"/>
              <a:t/>
            </a:r>
            <a:br>
              <a:rPr lang="ru-RU" sz="1600" b="1" dirty="0"/>
            </a:br>
            <a:r>
              <a:rPr lang="ru-RU" sz="2000" b="1" dirty="0">
                <a:solidFill>
                  <a:prstClr val="black"/>
                </a:solidFill>
              </a:rPr>
              <a:t>Семинар: </a:t>
            </a:r>
            <a:r>
              <a:rPr lang="ru-RU" sz="2000" b="1" dirty="0" smtClean="0">
                <a:solidFill>
                  <a:prstClr val="black"/>
                </a:solidFill>
              </a:rPr>
              <a:t>«Формирование ценностей позитивного родительства в семьях с детьми-инвалидами. Опыт работы в государственных стационарных учреждений социального обслуживания, находящихся в ведении Комитета по социальной политике Санкт-Петербурга»</a:t>
            </a:r>
            <a:endParaRPr lang="ru-RU" sz="2400" dirty="0">
              <a:latin typeface="+mn-lt"/>
            </a:endParaRPr>
          </a:p>
        </p:txBody>
      </p:sp>
      <p:sp>
        <p:nvSpPr>
          <p:cNvPr id="10" name="Прямоугольник 9"/>
          <p:cNvSpPr/>
          <p:nvPr/>
        </p:nvSpPr>
        <p:spPr>
          <a:xfrm>
            <a:off x="395536" y="260648"/>
            <a:ext cx="8424936" cy="492443"/>
          </a:xfrm>
          <a:prstGeom prst="rect">
            <a:avLst/>
          </a:prstGeom>
        </p:spPr>
        <p:txBody>
          <a:bodyPr wrap="square">
            <a:spAutoFit/>
          </a:bodyPr>
          <a:lstStyle/>
          <a:p>
            <a:pPr algn="ctr"/>
            <a:r>
              <a:rPr lang="ru-RU" sz="1300" b="1" dirty="0" smtClean="0"/>
              <a:t>Санкт-Петербургское государственное бюджетное стационарное учреждение социального обслуживания</a:t>
            </a:r>
          </a:p>
          <a:p>
            <a:pPr algn="ctr"/>
            <a:r>
              <a:rPr lang="ru-RU" sz="1300" b="1" dirty="0" smtClean="0"/>
              <a:t>«Дом-интернат для детей с отклонениями в умственном развитии № 4»</a:t>
            </a:r>
            <a:endParaRPr lang="ru-RU" sz="1300" b="1" dirty="0"/>
          </a:p>
        </p:txBody>
      </p:sp>
      <p:pic>
        <p:nvPicPr>
          <p:cNvPr id="5" name="Рисунок 4"/>
          <p:cNvPicPr>
            <a:picLocks noChangeAspect="1"/>
          </p:cNvPicPr>
          <p:nvPr/>
        </p:nvPicPr>
        <p:blipFill rotWithShape="1">
          <a:blip r:embed="rId2"/>
          <a:srcRect l="29133" t="20894" r="31466" b="12381"/>
          <a:stretch/>
        </p:blipFill>
        <p:spPr>
          <a:xfrm>
            <a:off x="7884368" y="4365104"/>
            <a:ext cx="1068794" cy="128255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2</a:t>
            </a:fld>
            <a:endParaRPr lang="ru-RU"/>
          </a:p>
        </p:txBody>
      </p:sp>
      <p:pic>
        <p:nvPicPr>
          <p:cNvPr id="7" name="Объект 6"/>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2123728" y="1960157"/>
            <a:ext cx="4888604" cy="3055378"/>
          </a:xfrm>
          <a:prstGeom prst="rect">
            <a:avLst/>
          </a:prstGeom>
          <a:ln>
            <a:noFill/>
          </a:ln>
          <a:effectLst>
            <a:softEdge rad="112500"/>
          </a:effectLst>
        </p:spPr>
      </p:pic>
      <p:sp>
        <p:nvSpPr>
          <p:cNvPr id="12" name="Скругленный прямоугольник 11"/>
          <p:cNvSpPr/>
          <p:nvPr/>
        </p:nvSpPr>
        <p:spPr>
          <a:xfrm>
            <a:off x="1043608" y="404664"/>
            <a:ext cx="7488832" cy="1296144"/>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a:t>Быть родителями – непростая задача, а быть родителями особого ребёнка – это всё равно, что отправится в незапланированное путешествие в неизвестность и с полной неподготовленностью.</a:t>
            </a:r>
            <a:endParaRPr lang="ru-RU" sz="2000" b="1" dirty="0" smtClean="0">
              <a:solidFill>
                <a:schemeClr val="accent1">
                  <a:lumMod val="75000"/>
                </a:schemeClr>
              </a:solidFill>
              <a:latin typeface="+mj-lt"/>
            </a:endParaRPr>
          </a:p>
        </p:txBody>
      </p:sp>
      <p:sp>
        <p:nvSpPr>
          <p:cNvPr id="2" name="Прямоугольник 1"/>
          <p:cNvSpPr/>
          <p:nvPr/>
        </p:nvSpPr>
        <p:spPr>
          <a:xfrm>
            <a:off x="1043608" y="5015535"/>
            <a:ext cx="7416824" cy="646331"/>
          </a:xfrm>
          <a:prstGeom prst="rect">
            <a:avLst/>
          </a:prstGeom>
        </p:spPr>
        <p:txBody>
          <a:bodyPr wrap="square">
            <a:spAutoFit/>
          </a:bodyPr>
          <a:lstStyle/>
          <a:p>
            <a:r>
              <a:rPr lang="ru-RU" dirty="0">
                <a:solidFill>
                  <a:srgbClr val="000000"/>
                </a:solidFill>
                <a:latin typeface="Times New Roman" panose="02020603050405020304" pitchFamily="18" charset="0"/>
                <a:ea typeface="Calibri" panose="020F0502020204030204" pitchFamily="34" charset="0"/>
              </a:rPr>
              <a:t>Для того чтобы стать хорошими родителями, надо многому учиться, в том числе и тому как воспитывать, как общаться с ребёнком. </a:t>
            </a:r>
            <a:endParaRPr lang="ru-RU" dirty="0"/>
          </a:p>
        </p:txBody>
      </p:sp>
    </p:spTree>
    <p:extLst>
      <p:ext uri="{BB962C8B-B14F-4D97-AF65-F5344CB8AC3E}">
        <p14:creationId xmlns:p14="http://schemas.microsoft.com/office/powerpoint/2010/main" val="160659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 y="0"/>
            <a:ext cx="9144000" cy="6741368"/>
          </a:xfrm>
          <a:prstGeom prst="rect">
            <a:avLst/>
          </a:prstGeom>
          <a:ln>
            <a:noFill/>
          </a:ln>
          <a:effectLst>
            <a:softEdge rad="112500"/>
          </a:effectLst>
        </p:spPr>
      </p:pic>
      <p:sp>
        <p:nvSpPr>
          <p:cNvPr id="2" name="Номер слайда 1"/>
          <p:cNvSpPr>
            <a:spLocks noGrp="1"/>
          </p:cNvSpPr>
          <p:nvPr>
            <p:ph type="sldNum" sz="quarter" idx="12"/>
          </p:nvPr>
        </p:nvSpPr>
        <p:spPr/>
        <p:txBody>
          <a:bodyPr/>
          <a:lstStyle/>
          <a:p>
            <a:fld id="{725C68B6-61C2-468F-89AB-4B9F7531AA68}" type="slidenum">
              <a:rPr lang="ru-RU" smtClean="0"/>
              <a:pPr/>
              <a:t>3</a:t>
            </a:fld>
            <a:endParaRPr lang="ru-RU"/>
          </a:p>
        </p:txBody>
      </p:sp>
      <p:sp>
        <p:nvSpPr>
          <p:cNvPr id="3" name="Скругленный прямоугольник 2"/>
          <p:cNvSpPr/>
          <p:nvPr/>
        </p:nvSpPr>
        <p:spPr>
          <a:xfrm>
            <a:off x="1115616" y="188640"/>
            <a:ext cx="6944491" cy="660116"/>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200" dirty="0" smtClean="0"/>
              <a:t>Позитивное родительство. Что это?</a:t>
            </a:r>
            <a:endParaRPr lang="ru-RU" sz="3200" b="1" dirty="0" smtClean="0">
              <a:solidFill>
                <a:schemeClr val="accent1">
                  <a:lumMod val="75000"/>
                </a:schemeClr>
              </a:solidFill>
              <a:latin typeface="+mj-lt"/>
            </a:endParaRPr>
          </a:p>
        </p:txBody>
      </p:sp>
      <p:sp>
        <p:nvSpPr>
          <p:cNvPr id="4" name="Прямоугольник 3"/>
          <p:cNvSpPr/>
          <p:nvPr/>
        </p:nvSpPr>
        <p:spPr>
          <a:xfrm>
            <a:off x="6571680" y="1115569"/>
            <a:ext cx="2668509" cy="1200329"/>
          </a:xfrm>
          <a:prstGeom prst="rect">
            <a:avLst/>
          </a:prstGeom>
        </p:spPr>
        <p:txBody>
          <a:bodyPr wrap="square">
            <a:spAutoFit/>
          </a:bodyPr>
          <a:lstStyle/>
          <a:p>
            <a:r>
              <a:rPr lang="ru-RU" dirty="0" smtClean="0">
                <a:solidFill>
                  <a:srgbClr val="000000"/>
                </a:solidFill>
                <a:latin typeface="Times New Roman" panose="02020603050405020304" pitchFamily="18" charset="0"/>
                <a:ea typeface="Calibri" panose="020F0502020204030204" pitchFamily="34" charset="0"/>
              </a:rPr>
              <a:t>Родители </a:t>
            </a:r>
            <a:r>
              <a:rPr lang="ru-RU" dirty="0">
                <a:solidFill>
                  <a:srgbClr val="000000"/>
                </a:solidFill>
                <a:latin typeface="Times New Roman" panose="02020603050405020304" pitchFamily="18" charset="0"/>
                <a:ea typeface="Calibri" panose="020F0502020204030204" pitchFamily="34" charset="0"/>
              </a:rPr>
              <a:t>избегают конфликтов и потому стараются во всем угождать своим детям.</a:t>
            </a:r>
            <a:endParaRPr lang="ru-RU"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885" y="4365104"/>
            <a:ext cx="625740" cy="742726"/>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12" y="1016248"/>
            <a:ext cx="976098" cy="732073"/>
          </a:xfrm>
          <a:prstGeom prst="rect">
            <a:avLst/>
          </a:prstGeom>
        </p:spPr>
      </p:pic>
      <p:sp>
        <p:nvSpPr>
          <p:cNvPr id="8" name="Прямоугольник 7"/>
          <p:cNvSpPr/>
          <p:nvPr/>
        </p:nvSpPr>
        <p:spPr>
          <a:xfrm>
            <a:off x="1979712" y="3783042"/>
            <a:ext cx="6408712" cy="2383473"/>
          </a:xfrm>
          <a:prstGeom prst="rect">
            <a:avLst/>
          </a:prstGeom>
        </p:spPr>
        <p:txBody>
          <a:bodyPr wrap="square">
            <a:spAutoFit/>
          </a:bodyPr>
          <a:lstStyle/>
          <a:p>
            <a:pPr algn="just">
              <a:lnSpc>
                <a:spcPct val="107000"/>
              </a:lnSpc>
              <a:spcAft>
                <a:spcPts val="800"/>
              </a:spcAft>
            </a:pP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Это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стиль воспитания, при котором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признаётся:</a:t>
            </a:r>
          </a:p>
          <a:p>
            <a:pPr marL="285750" indent="-285750" algn="just">
              <a:lnSpc>
                <a:spcPct val="107000"/>
              </a:lnSpc>
              <a:spcAft>
                <a:spcPts val="800"/>
              </a:spcAft>
              <a:buFont typeface="Arial" panose="020B0604020202020204" pitchFamily="34" charset="0"/>
              <a:buChar char="•"/>
            </a:pP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право ребёнка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на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ошибку;</a:t>
            </a:r>
          </a:p>
          <a:p>
            <a:pPr marL="285750" indent="-285750" algn="just">
              <a:lnSpc>
                <a:spcPct val="107000"/>
              </a:lnSpc>
              <a:spcAft>
                <a:spcPts val="800"/>
              </a:spcAft>
              <a:buFont typeface="Arial" panose="020B0604020202020204" pitchFamily="34" charset="0"/>
              <a:buChar char="•"/>
            </a:pP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право на негативные эмоции;</a:t>
            </a:r>
          </a:p>
          <a:p>
            <a:pPr marL="285750" indent="-285750" algn="just">
              <a:lnSpc>
                <a:spcPct val="107000"/>
              </a:lnSpc>
              <a:spcAft>
                <a:spcPts val="800"/>
              </a:spcAft>
              <a:buFont typeface="Arial" panose="020B0604020202020204" pitchFamily="34" charset="0"/>
              <a:buChar char="•"/>
            </a:pP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что каждый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может быть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собой;</a:t>
            </a:r>
          </a:p>
          <a:p>
            <a:pPr marL="285750" indent="-285750" algn="just">
              <a:lnSpc>
                <a:spcPct val="107000"/>
              </a:lnSpc>
              <a:spcAft>
                <a:spcPts val="800"/>
              </a:spcAft>
              <a:buFont typeface="Arial" panose="020B0604020202020204" pitchFamily="34" charset="0"/>
              <a:buChar char="•"/>
            </a:pP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уважаются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интересы детей и их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права;</a:t>
            </a:r>
          </a:p>
          <a:p>
            <a:pPr marL="285750" indent="-285750" algn="just">
              <a:lnSpc>
                <a:spcPct val="107000"/>
              </a:lnSpc>
              <a:spcAft>
                <a:spcPts val="800"/>
              </a:spcAft>
              <a:buFont typeface="Arial" panose="020B0604020202020204" pitchFamily="34" charset="0"/>
              <a:buChar char="•"/>
            </a:pP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ети растут в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окружении, где нет места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насилию.</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89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4</a:t>
            </a:fld>
            <a:endParaRPr lang="ru-RU"/>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8967">
            <a:off x="4742458" y="2852355"/>
            <a:ext cx="4273792" cy="2674658"/>
          </a:xfrm>
          <a:prstGeom prst="rect">
            <a:avLst/>
          </a:prstGeom>
          <a:ln>
            <a:noFill/>
          </a:ln>
          <a:effectLst>
            <a:softEdge rad="112500"/>
          </a:effectLst>
        </p:spPr>
      </p:pic>
      <p:sp>
        <p:nvSpPr>
          <p:cNvPr id="9" name="Скругленный прямоугольник 8"/>
          <p:cNvSpPr/>
          <p:nvPr/>
        </p:nvSpPr>
        <p:spPr>
          <a:xfrm>
            <a:off x="1043608" y="188639"/>
            <a:ext cx="7272808" cy="841768"/>
          </a:xfrm>
          <a:prstGeom prst="roundRect">
            <a:avLst/>
          </a:prstGeom>
          <a:ln>
            <a:noFill/>
          </a:ln>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solidFill>
                  <a:schemeClr val="accent1">
                    <a:lumMod val="50000"/>
                  </a:schemeClr>
                </a:solidFill>
                <a:latin typeface="+mj-lt"/>
              </a:rPr>
              <a:t>Влияние позитивного родительства с точки зрения психофизиологии</a:t>
            </a:r>
            <a:endParaRPr lang="ru-RU" sz="2000" b="1" dirty="0">
              <a:solidFill>
                <a:schemeClr val="accent1">
                  <a:lumMod val="50000"/>
                </a:schemeClr>
              </a:solidFill>
              <a:latin typeface="+mj-lt"/>
            </a:endParaRPr>
          </a:p>
        </p:txBody>
      </p:sp>
      <p:sp>
        <p:nvSpPr>
          <p:cNvPr id="2" name="Объект 1"/>
          <p:cNvSpPr>
            <a:spLocks noGrp="1"/>
          </p:cNvSpPr>
          <p:nvPr>
            <p:ph sz="quarter" idx="1"/>
          </p:nvPr>
        </p:nvSpPr>
        <p:spPr>
          <a:xfrm>
            <a:off x="1043608" y="1052736"/>
            <a:ext cx="7272808" cy="952062"/>
          </a:xfrm>
        </p:spPr>
        <p:txBody>
          <a:bodyPr>
            <a:normAutofit fontScale="92500" lnSpcReduction="20000"/>
          </a:bodyPr>
          <a:lstStyle/>
          <a:p>
            <a:pPr marL="0" indent="0">
              <a:buNone/>
            </a:pPr>
            <a:r>
              <a:rPr lang="ru-RU" sz="1800" dirty="0" smtClean="0"/>
              <a:t>«Рост </a:t>
            </a:r>
            <a:r>
              <a:rPr lang="ru-RU" sz="1800" dirty="0"/>
              <a:t>клеток мозга - </a:t>
            </a:r>
            <a:r>
              <a:rPr lang="ru-RU" sz="1800" dirty="0" smtClean="0"/>
              <a:t>следствие </a:t>
            </a:r>
            <a:r>
              <a:rPr lang="ru-RU" sz="1800" dirty="0"/>
              <a:t>взаимодействия младенца с главным опекуном (чаще всего матерью</a:t>
            </a:r>
            <a:r>
              <a:rPr lang="ru-RU" sz="1800" dirty="0" smtClean="0"/>
              <a:t>). </a:t>
            </a:r>
            <a:r>
              <a:rPr lang="ru-RU" sz="1800" dirty="0"/>
              <a:t>Развитие мозга младенца </a:t>
            </a:r>
            <a:r>
              <a:rPr lang="ru-RU" sz="1800" dirty="0" smtClean="0"/>
              <a:t>нуждается </a:t>
            </a:r>
            <a:r>
              <a:rPr lang="ru-RU" sz="1800" dirty="0"/>
              <a:t>в позитивном взаимодействии между матерью и ребенком. От этого зависит формирование важнейших мозговых </a:t>
            </a:r>
            <a:r>
              <a:rPr lang="ru-RU" sz="1800" dirty="0" smtClean="0"/>
              <a:t>структур». Алан Шор</a:t>
            </a:r>
            <a:endParaRPr lang="ru-RU" sz="1800" dirty="0"/>
          </a:p>
        </p:txBody>
      </p:sp>
      <p:sp>
        <p:nvSpPr>
          <p:cNvPr id="4" name="Прямоугольник 3"/>
          <p:cNvSpPr/>
          <p:nvPr/>
        </p:nvSpPr>
        <p:spPr>
          <a:xfrm>
            <a:off x="146304" y="2027127"/>
            <a:ext cx="5389782" cy="4640373"/>
          </a:xfrm>
          <a:prstGeom prst="rect">
            <a:avLst/>
          </a:prstGeom>
        </p:spPr>
        <p:txBody>
          <a:bodyPr wrap="square">
            <a:spAutoFit/>
          </a:bodyPr>
          <a:lstStyle/>
          <a:p>
            <a:pPr algn="just">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В настоящее время существует значительное количество доказательств факта: отношение к ребенку в первые два года жизни предопределяет возможность полноценного функционирования его мозга в будущем. Вред, обусловленный отвержением и другими формами насилия, пропорционален их степени: чем тяжелее отвержение, тем серьезней последствия. 80% всех клеток мозга, которые человек будет иметь на протяжении жизни, формируются в первые два года.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Исследования подтверждаются рентгеновскими снимками, результатами томографии и т.д.: мозг ребенка, окруженного любовью и заботой и мозг ребенка, с которым родители жестоко обращаются, будут разных размером и там будут затемнения.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4381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5</a:t>
            </a:fld>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9656" y="1917824"/>
            <a:ext cx="4196033" cy="4749676"/>
          </a:xfrm>
          <a:prstGeom prst="rect">
            <a:avLst/>
          </a:prstGeom>
          <a:ln>
            <a:noFill/>
          </a:ln>
          <a:effectLst>
            <a:softEdge rad="112500"/>
          </a:effectLst>
        </p:spPr>
      </p:pic>
      <p:sp>
        <p:nvSpPr>
          <p:cNvPr id="6" name="Объект 5"/>
          <p:cNvSpPr>
            <a:spLocks noGrp="1"/>
          </p:cNvSpPr>
          <p:nvPr>
            <p:ph sz="quarter" idx="1"/>
          </p:nvPr>
        </p:nvSpPr>
        <p:spPr>
          <a:xfrm>
            <a:off x="138845" y="260648"/>
            <a:ext cx="6336704" cy="5077544"/>
          </a:xfrm>
        </p:spPr>
        <p:txBody>
          <a:bodyPr>
            <a:normAutofit lnSpcReduction="10000"/>
          </a:bodyPr>
          <a:lstStyle/>
          <a:p>
            <a:r>
              <a:rPr lang="ru-RU" sz="1700" dirty="0" smtClean="0"/>
              <a:t>Научно доказано, что в первый год жизни ребёнка идут активные процессы формирования нейронных связей, и по 20000 в минуту образуются глиальные клетки мозга. Это колоссальная работа ребёнка, и поэтому особенно важно в этот период, чтобы ребёнок не испытывал стресс. Когда в кровь выделяется кортизол он негативно влияет на описанный выше процесс и замедляет развитие мозга ребёнка. Стресса не будет у ребёнка, если рядом будет постоянно мама, которая будет непрерывно трогать ребёнка. Так как именно прикосновения убирают кортизол из крови.</a:t>
            </a:r>
            <a:r>
              <a:rPr lang="ru-RU" sz="1700" dirty="0"/>
              <a:t> </a:t>
            </a:r>
            <a:endParaRPr lang="ru-RU" sz="1700" dirty="0" smtClean="0"/>
          </a:p>
          <a:p>
            <a:r>
              <a:rPr lang="ru-RU" sz="1700" dirty="0" smtClean="0"/>
              <a:t>В </a:t>
            </a:r>
            <a:r>
              <a:rPr lang="ru-RU" sz="1700" dirty="0"/>
              <a:t>случае, если ребёнок разлучается с мамой, или же при эмоциональной отстранённости мамы испытывает стресс, сразу же снижается активность формирования мозга. Частый стресс, отсутствие </a:t>
            </a:r>
            <a:r>
              <a:rPr lang="ru-RU" sz="1700" dirty="0" err="1"/>
              <a:t>тактильности</a:t>
            </a:r>
            <a:r>
              <a:rPr lang="ru-RU" sz="1700" dirty="0"/>
              <a:t> в возрасте до 1,5 -2 лет приводит к </a:t>
            </a:r>
            <a:r>
              <a:rPr lang="ru-RU" sz="1700" dirty="0" err="1"/>
              <a:t>несформированности</a:t>
            </a:r>
            <a:r>
              <a:rPr lang="ru-RU" sz="1700" dirty="0"/>
              <a:t> реакции организма на стресс, что мы видим во время подросткового периода, когда некоторые дети ведут себя «без тормозов». Наиболее ярко эти исследования иллюстрируют дети, взятые из детских домов после 2х лет. Как правило 60% из них в подростковом возрасте возвращаются именно по этой причине.</a:t>
            </a:r>
          </a:p>
          <a:p>
            <a:endParaRPr lang="ru-RU" dirty="0" smtClean="0"/>
          </a:p>
          <a:p>
            <a:endParaRPr lang="ru-RU" dirty="0"/>
          </a:p>
        </p:txBody>
      </p:sp>
    </p:spTree>
    <p:extLst>
      <p:ext uri="{BB962C8B-B14F-4D97-AF65-F5344CB8AC3E}">
        <p14:creationId xmlns:p14="http://schemas.microsoft.com/office/powerpoint/2010/main" val="1847122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559" y="2420888"/>
            <a:ext cx="4493299" cy="2808312"/>
          </a:xfrm>
          <a:prstGeom prst="rect">
            <a:avLst/>
          </a:prstGeom>
          <a:ln>
            <a:noFill/>
          </a:ln>
          <a:effectLst>
            <a:softEdge rad="112500"/>
          </a:effectLst>
        </p:spPr>
      </p:pic>
      <p:sp>
        <p:nvSpPr>
          <p:cNvPr id="3" name="Номер слайда 2"/>
          <p:cNvSpPr>
            <a:spLocks noGrp="1"/>
          </p:cNvSpPr>
          <p:nvPr>
            <p:ph type="sldNum" sz="quarter" idx="12"/>
          </p:nvPr>
        </p:nvSpPr>
        <p:spPr/>
        <p:txBody>
          <a:bodyPr/>
          <a:lstStyle/>
          <a:p>
            <a:fld id="{725C68B6-61C2-468F-89AB-4B9F7531AA68}" type="slidenum">
              <a:rPr lang="ru-RU" smtClean="0"/>
              <a:pPr/>
              <a:t>6</a:t>
            </a:fld>
            <a:endParaRPr lang="ru-RU"/>
          </a:p>
        </p:txBody>
      </p:sp>
      <p:sp>
        <p:nvSpPr>
          <p:cNvPr id="4" name="Объект 3"/>
          <p:cNvSpPr>
            <a:spLocks noGrp="1"/>
          </p:cNvSpPr>
          <p:nvPr>
            <p:ph sz="quarter" idx="1"/>
          </p:nvPr>
        </p:nvSpPr>
        <p:spPr>
          <a:xfrm>
            <a:off x="4572000" y="1587700"/>
            <a:ext cx="4582548" cy="4937644"/>
          </a:xfrm>
        </p:spPr>
        <p:txBody>
          <a:bodyPr>
            <a:normAutofit/>
          </a:bodyPr>
          <a:lstStyle/>
          <a:p>
            <a:pPr marL="0" indent="0">
              <a:buNone/>
            </a:pPr>
            <a:r>
              <a:rPr lang="ru-RU" sz="1800" dirty="0"/>
              <a:t>Л</a:t>
            </a:r>
            <a:r>
              <a:rPr lang="ru-RU" sz="1800" dirty="0" smtClean="0"/>
              <a:t>ичность </a:t>
            </a:r>
            <a:r>
              <a:rPr lang="ru-RU" sz="1800" dirty="0"/>
              <a:t>ребёнка изначально формируется в контакте с самыми значимыми для него людьми – родителями или теми, кто ухаживает за ним, ведь на первых порах другой реальности для ребёнка не существует. Позитивное отношение родителей к ребёнку – основа его позитивного отношения к самому себе, а в дальнейшем – его отношения к миру и окружающим. Позитивный образ себя предполагает восприятие себя как желанного, хорошего, активного, спонтанного, способного справляться с различными жизненными задачами, в том числе с ошибками, неудачами, сложностями, умеющего радоваться жизни и получать от неё удовольствие.</a:t>
            </a:r>
          </a:p>
          <a:p>
            <a:pPr marL="0" indent="0">
              <a:buNone/>
            </a:pPr>
            <a:endParaRPr lang="ru-RU" sz="1800" dirty="0"/>
          </a:p>
        </p:txBody>
      </p:sp>
      <p:sp>
        <p:nvSpPr>
          <p:cNvPr id="5" name="Скругленный прямоугольник 4"/>
          <p:cNvSpPr/>
          <p:nvPr/>
        </p:nvSpPr>
        <p:spPr>
          <a:xfrm>
            <a:off x="1043608" y="188639"/>
            <a:ext cx="7272808" cy="1224137"/>
          </a:xfrm>
          <a:prstGeom prst="roundRect">
            <a:avLst/>
          </a:prstGeom>
          <a:ln>
            <a:noFill/>
          </a:ln>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solidFill>
                  <a:schemeClr val="accent1">
                    <a:lumMod val="50000"/>
                  </a:schemeClr>
                </a:solidFill>
                <a:latin typeface="+mj-lt"/>
              </a:rPr>
              <a:t>Позитивное родительство с точки зрения психологии</a:t>
            </a:r>
            <a:endParaRPr lang="ru-RU" sz="2000" b="1" dirty="0">
              <a:solidFill>
                <a:schemeClr val="accent1">
                  <a:lumMod val="50000"/>
                </a:schemeClr>
              </a:solidFill>
              <a:latin typeface="+mj-lt"/>
            </a:endParaRPr>
          </a:p>
        </p:txBody>
      </p:sp>
    </p:spTree>
    <p:extLst>
      <p:ext uri="{BB962C8B-B14F-4D97-AF65-F5344CB8AC3E}">
        <p14:creationId xmlns:p14="http://schemas.microsoft.com/office/powerpoint/2010/main" val="3906067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a:defRPr/>
            </a:pPr>
            <a:fld id="{38006FC6-30E3-42AA-9C85-B659C3EBC64C}" type="slidenum">
              <a:rPr lang="ru-RU" smtClean="0"/>
              <a:pPr>
                <a:defRPr/>
              </a:pPr>
              <a:t>7</a:t>
            </a:fld>
            <a:endParaRPr lang="ru-RU"/>
          </a:p>
        </p:txBody>
      </p:sp>
      <p:graphicFrame>
        <p:nvGraphicFramePr>
          <p:cNvPr id="4" name="Схема 3"/>
          <p:cNvGraphicFramePr/>
          <p:nvPr>
            <p:extLst>
              <p:ext uri="{D42A27DB-BD31-4B8C-83A1-F6EECF244321}">
                <p14:modId xmlns:p14="http://schemas.microsoft.com/office/powerpoint/2010/main" val="2936658892"/>
              </p:ext>
            </p:extLst>
          </p:nvPr>
        </p:nvGraphicFramePr>
        <p:xfrm>
          <a:off x="457200" y="980728"/>
          <a:ext cx="8229600" cy="5229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Скругленный прямоугольник 7"/>
          <p:cNvSpPr/>
          <p:nvPr/>
        </p:nvSpPr>
        <p:spPr>
          <a:xfrm>
            <a:off x="1043608" y="188639"/>
            <a:ext cx="7272808" cy="602327"/>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solidFill>
                  <a:schemeClr val="accent1">
                    <a:lumMod val="75000"/>
                  </a:schemeClr>
                </a:solidFill>
                <a:latin typeface="+mj-lt"/>
              </a:rPr>
              <a:t>Концепция позитивного родительства:</a:t>
            </a:r>
            <a:endParaRPr lang="ru-RU" sz="2000" b="1" dirty="0">
              <a:solidFill>
                <a:schemeClr val="accent1">
                  <a:lumMod val="50000"/>
                </a:schemeClr>
              </a:solidFill>
              <a:latin typeface="+mj-lt"/>
            </a:endParaRPr>
          </a:p>
        </p:txBody>
      </p:sp>
    </p:spTree>
    <p:extLst>
      <p:ext uri="{BB962C8B-B14F-4D97-AF65-F5344CB8AC3E}">
        <p14:creationId xmlns:p14="http://schemas.microsoft.com/office/powerpoint/2010/main" val="336189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a:extLst>
              <a:ext uri="{BEBA8EAE-BF5A-486C-A8C5-ECC9F3942E4B}">
                <a14:imgProps xmlns:a14="http://schemas.microsoft.com/office/drawing/2010/main">
                  <a14:imgLayer r:embed="rId4">
                    <a14:imgEffect>
                      <a14:saturation sat="95000"/>
                    </a14:imgEffect>
                    <a14:imgEffect>
                      <a14:brightnessContrast contrast="-2000"/>
                    </a14:imgEffect>
                  </a14:imgLayer>
                </a14:imgProps>
              </a:ext>
              <a:ext uri="{28A0092B-C50C-407E-A947-70E740481C1C}">
                <a14:useLocalDpi xmlns:a14="http://schemas.microsoft.com/office/drawing/2010/main" val="0"/>
              </a:ext>
            </a:extLst>
          </a:blip>
          <a:srcRect b="2778"/>
          <a:stretch/>
        </p:blipFill>
        <p:spPr>
          <a:xfrm>
            <a:off x="17748" y="2420888"/>
            <a:ext cx="8892480" cy="5040560"/>
          </a:xfrm>
          <a:prstGeom prst="rect">
            <a:avLst/>
          </a:prstGeom>
          <a:ln>
            <a:noFill/>
          </a:ln>
          <a:effectLst>
            <a:softEdge rad="101600"/>
          </a:effectLst>
        </p:spPr>
      </p:pic>
      <p:sp>
        <p:nvSpPr>
          <p:cNvPr id="3" name="Номер слайда 2"/>
          <p:cNvSpPr>
            <a:spLocks noGrp="1"/>
          </p:cNvSpPr>
          <p:nvPr>
            <p:ph type="sldNum" sz="quarter" idx="12"/>
          </p:nvPr>
        </p:nvSpPr>
        <p:spPr/>
        <p:txBody>
          <a:bodyPr/>
          <a:lstStyle/>
          <a:p>
            <a:fld id="{725C68B6-61C2-468F-89AB-4B9F7531AA68}" type="slidenum">
              <a:rPr lang="ru-RU" smtClean="0"/>
              <a:pPr/>
              <a:t>8</a:t>
            </a:fld>
            <a:endParaRPr lang="ru-RU"/>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2161609732"/>
              </p:ext>
            </p:extLst>
          </p:nvPr>
        </p:nvGraphicFramePr>
        <p:xfrm>
          <a:off x="603504" y="2060848"/>
          <a:ext cx="8000944" cy="10915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Скругленный прямоугольник 7"/>
          <p:cNvSpPr/>
          <p:nvPr/>
        </p:nvSpPr>
        <p:spPr>
          <a:xfrm>
            <a:off x="467544" y="391532"/>
            <a:ext cx="7992888" cy="1453292"/>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dirty="0"/>
              <a:t>Сформулированы 5 основных принципов позитивного родительства:</a:t>
            </a:r>
          </a:p>
        </p:txBody>
      </p:sp>
      <p:sp>
        <p:nvSpPr>
          <p:cNvPr id="2" name="Прямоугольник 1"/>
          <p:cNvSpPr/>
          <p:nvPr/>
        </p:nvSpPr>
        <p:spPr>
          <a:xfrm>
            <a:off x="3203848" y="3140968"/>
            <a:ext cx="5526360" cy="3416320"/>
          </a:xfrm>
          <a:prstGeom prst="rect">
            <a:avLst/>
          </a:prstGeom>
          <a:noFill/>
        </p:spPr>
        <p:txBody>
          <a:bodyPr wrap="square">
            <a:spAutoFit/>
          </a:bodyPr>
          <a:lstStyle/>
          <a:p>
            <a:r>
              <a:rPr lang="ru-RU" dirty="0"/>
              <a:t>Любой человек не обязан быть похожим ни на кого и ни в чем. Он может быть похож только на самого себя. </a:t>
            </a:r>
            <a:r>
              <a:rPr lang="ru-RU" dirty="0" smtClean="0"/>
              <a:t>Каждый </a:t>
            </a:r>
            <a:r>
              <a:rPr lang="ru-RU" dirty="0"/>
              <a:t>из нас - индивидуальная личность, со своим уникальным предназначением, качествами, особенностями и жизненными задачами. Очень важно выделять лучшие качества и способности ребёнка, поощрять их, тем самым помогая ему раскрыть свою природу, и чувствовать себя счастливым. Для детей с особенностями развития — это очень важно. Родители, следуя этому принципу, транслируют своё принятие ребёнка, каким бы он ни </a:t>
            </a:r>
            <a:r>
              <a:rPr lang="ru-RU" dirty="0" smtClean="0"/>
              <a:t>был, что </a:t>
            </a:r>
            <a:r>
              <a:rPr lang="ru-RU" dirty="0"/>
              <a:t>даёт ему ощущение опоры и безопасности. </a:t>
            </a:r>
          </a:p>
        </p:txBody>
      </p:sp>
    </p:spTree>
    <p:extLst>
      <p:ext uri="{BB962C8B-B14F-4D97-AF65-F5344CB8AC3E}">
        <p14:creationId xmlns:p14="http://schemas.microsoft.com/office/powerpoint/2010/main" val="1775976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9</a:t>
            </a:fld>
            <a:endParaRPr lang="ru-RU"/>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3591547267"/>
              </p:ext>
            </p:extLst>
          </p:nvPr>
        </p:nvGraphicFramePr>
        <p:xfrm>
          <a:off x="603504" y="2060848"/>
          <a:ext cx="8000944" cy="1091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Скругленный прямоугольник 7"/>
          <p:cNvSpPr/>
          <p:nvPr/>
        </p:nvSpPr>
        <p:spPr>
          <a:xfrm>
            <a:off x="467544" y="391532"/>
            <a:ext cx="7992888" cy="1453292"/>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dirty="0"/>
              <a:t>Сформулированы 5 основных принципов позитивного родительства:</a:t>
            </a:r>
          </a:p>
        </p:txBody>
      </p:sp>
      <p:pic>
        <p:nvPicPr>
          <p:cNvPr id="4" name="Рисунок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6295" y="620688"/>
            <a:ext cx="3108457" cy="2916224"/>
          </a:xfrm>
          <a:prstGeom prst="rect">
            <a:avLst/>
          </a:prstGeom>
        </p:spPr>
      </p:pic>
      <p:sp>
        <p:nvSpPr>
          <p:cNvPr id="2" name="Прямоугольник 1"/>
          <p:cNvSpPr/>
          <p:nvPr/>
        </p:nvSpPr>
        <p:spPr>
          <a:xfrm>
            <a:off x="308576" y="2852936"/>
            <a:ext cx="8583904" cy="3970318"/>
          </a:xfrm>
          <a:prstGeom prst="rect">
            <a:avLst/>
          </a:prstGeom>
        </p:spPr>
        <p:txBody>
          <a:bodyPr wrap="square">
            <a:spAutoFit/>
          </a:bodyPr>
          <a:lstStyle/>
          <a:p>
            <a:r>
              <a:rPr lang="ru-RU" dirty="0"/>
              <a:t>Каждый человек имеет право ошибаться. </a:t>
            </a:r>
            <a:r>
              <a:rPr lang="ru-RU" dirty="0" smtClean="0"/>
              <a:t>До </a:t>
            </a:r>
            <a:r>
              <a:rPr lang="ru-RU" dirty="0"/>
              <a:t>9 лет у ребёнка отсутствует механизм, позволяющий ему терпеть наказание и критику. В этом возрасте для ребёнка понятие «я сделал плохо» равноценно пониманию «я - плохой». И с точки зрения детской психики, чувство вины для ребёнка можно назвать травмирующим.  Задача любящих родителей - принимать ребенка не только, когда он успешен, но и когда он оступился, важно чтобы он ощущал вашу поддержку, вашу веру в него. </a:t>
            </a:r>
            <a:r>
              <a:rPr lang="ru-RU" dirty="0" smtClean="0"/>
              <a:t>Родителям </a:t>
            </a:r>
            <a:r>
              <a:rPr lang="ru-RU" dirty="0"/>
              <a:t>необходимо грамотно расставлять границы дозволенного. Дети с нарушениями интеллектуального развития, в силу своих сложных диагнозов и особенностей, часто не могут понять границы и нормы поведения. Из-за ограниченности способов проявления своих чувств, иногда ведут себя агрессивно, нарушая правила. В этом случае родителям нужно быть мудрее, и всегда держать в голове фокус на том, что из-за особенностей развития ребёнок не может контролировать свои реакции, и стараться не стыдить и не ругать его за это. Только мягко объяснять и направлять снова и снова. </a:t>
            </a:r>
          </a:p>
        </p:txBody>
      </p:sp>
    </p:spTree>
    <p:extLst>
      <p:ext uri="{BB962C8B-B14F-4D97-AF65-F5344CB8AC3E}">
        <p14:creationId xmlns:p14="http://schemas.microsoft.com/office/powerpoint/2010/main" val="170417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3198540"/>
            <a:ext cx="3240360" cy="3240360"/>
          </a:xfrm>
          <a:prstGeom prst="rect">
            <a:avLst/>
          </a:prstGeom>
        </p:spPr>
      </p:pic>
      <p:sp>
        <p:nvSpPr>
          <p:cNvPr id="3" name="Номер слайда 2"/>
          <p:cNvSpPr>
            <a:spLocks noGrp="1"/>
          </p:cNvSpPr>
          <p:nvPr>
            <p:ph type="sldNum" sz="quarter" idx="12"/>
          </p:nvPr>
        </p:nvSpPr>
        <p:spPr/>
        <p:txBody>
          <a:bodyPr/>
          <a:lstStyle/>
          <a:p>
            <a:fld id="{725C68B6-61C2-468F-89AB-4B9F7531AA68}" type="slidenum">
              <a:rPr lang="ru-RU" smtClean="0"/>
              <a:pPr/>
              <a:t>10</a:t>
            </a:fld>
            <a:endParaRPr lang="ru-RU"/>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2924804492"/>
              </p:ext>
            </p:extLst>
          </p:nvPr>
        </p:nvGraphicFramePr>
        <p:xfrm>
          <a:off x="603504" y="2060848"/>
          <a:ext cx="8000944" cy="10915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Скругленный прямоугольник 7"/>
          <p:cNvSpPr/>
          <p:nvPr/>
        </p:nvSpPr>
        <p:spPr>
          <a:xfrm>
            <a:off x="467544" y="391532"/>
            <a:ext cx="7992888" cy="1453292"/>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dirty="0"/>
              <a:t>Сформулированы 5 основных принципов позитивного родительства:</a:t>
            </a:r>
          </a:p>
        </p:txBody>
      </p:sp>
      <p:sp>
        <p:nvSpPr>
          <p:cNvPr id="2" name="Прямоугольник 1"/>
          <p:cNvSpPr/>
          <p:nvPr/>
        </p:nvSpPr>
        <p:spPr>
          <a:xfrm>
            <a:off x="467544" y="3068960"/>
            <a:ext cx="5382344" cy="3693319"/>
          </a:xfrm>
          <a:prstGeom prst="rect">
            <a:avLst/>
          </a:prstGeom>
        </p:spPr>
        <p:txBody>
          <a:bodyPr wrap="square">
            <a:spAutoFit/>
          </a:bodyPr>
          <a:lstStyle/>
          <a:p>
            <a:r>
              <a:rPr lang="ru-RU" dirty="0"/>
              <a:t>Ребёнок может заплакать – от обиды, усталости, может сказать вам, что вы, по его мнению, несправедливы, может разозлиться. И это совершенно нормально - давать выход эмоциям, а не копить негатив в себе. Во-первых, выход эмоций облегчает состояние, а во-вторых, это доверие – кому, как не родителям, можно продемонстрировать свою </a:t>
            </a:r>
            <a:r>
              <a:rPr lang="ru-RU" dirty="0" smtClean="0"/>
              <a:t>слабость. Признание </a:t>
            </a:r>
            <a:r>
              <a:rPr lang="ru-RU" dirty="0"/>
              <a:t>права испытывать любые чувства и эмоции, поможет гармонично сформироваться личности </a:t>
            </a:r>
            <a:r>
              <a:rPr lang="ru-RU" dirty="0" smtClean="0"/>
              <a:t>ребёнка. Главное</a:t>
            </a:r>
            <a:r>
              <a:rPr lang="ru-RU" dirty="0"/>
              <a:t>, чему нужно научить, что каждый человек может испытывать любые эмоции, </a:t>
            </a:r>
            <a:r>
              <a:rPr lang="ru-RU" dirty="0" smtClean="0"/>
              <a:t>не </a:t>
            </a:r>
            <a:r>
              <a:rPr lang="ru-RU" dirty="0"/>
              <a:t>заставляя при этом, страдать других.</a:t>
            </a:r>
          </a:p>
        </p:txBody>
      </p:sp>
    </p:spTree>
    <p:extLst>
      <p:ext uri="{BB962C8B-B14F-4D97-AF65-F5344CB8AC3E}">
        <p14:creationId xmlns:p14="http://schemas.microsoft.com/office/powerpoint/2010/main" val="2224403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11</a:t>
            </a:fld>
            <a:endParaRPr lang="ru-RU"/>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4277421069"/>
              </p:ext>
            </p:extLst>
          </p:nvPr>
        </p:nvGraphicFramePr>
        <p:xfrm>
          <a:off x="603504" y="2060848"/>
          <a:ext cx="8000944" cy="1091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Скругленный прямоугольник 7"/>
          <p:cNvSpPr/>
          <p:nvPr/>
        </p:nvSpPr>
        <p:spPr>
          <a:xfrm>
            <a:off x="467544" y="391532"/>
            <a:ext cx="7992888" cy="1453292"/>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dirty="0"/>
              <a:t>Сформулированы 5 основных принципов позитивного родительства:</a:t>
            </a:r>
          </a:p>
        </p:txBody>
      </p:sp>
      <p:sp>
        <p:nvSpPr>
          <p:cNvPr id="2" name="Прямоугольник 1"/>
          <p:cNvSpPr/>
          <p:nvPr/>
        </p:nvSpPr>
        <p:spPr>
          <a:xfrm>
            <a:off x="4139952" y="3075428"/>
            <a:ext cx="4572000" cy="3139321"/>
          </a:xfrm>
          <a:prstGeom prst="rect">
            <a:avLst/>
          </a:prstGeom>
        </p:spPr>
        <p:txBody>
          <a:bodyPr>
            <a:spAutoFit/>
          </a:bodyPr>
          <a:lstStyle/>
          <a:p>
            <a:r>
              <a:rPr lang="ru-RU" dirty="0"/>
              <a:t>Ребёнок вправе просить большего, даже если у вас сейчас нет возможности или желания этого дать. Позволяя ребенку просить, мы помогаем ему определять свои пределы на данный момент, </a:t>
            </a:r>
            <a:r>
              <a:rPr lang="ru-RU" dirty="0" smtClean="0"/>
              <a:t>развивать </a:t>
            </a:r>
            <a:r>
              <a:rPr lang="ru-RU" dirty="0"/>
              <a:t>способности достигать желаемого, а также ставить перед собой цели и учиться их достигать. Ребёнка, который знает, чего хочет, легче побудить к чему-либо, предоставив ему возможности для достижения целей. </a:t>
            </a:r>
          </a:p>
        </p:txBody>
      </p:sp>
      <p:pic>
        <p:nvPicPr>
          <p:cNvPr id="4" name="Рисунок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304" y="3212976"/>
            <a:ext cx="3875923" cy="2906942"/>
          </a:xfrm>
          <a:prstGeom prst="rect">
            <a:avLst/>
          </a:prstGeom>
          <a:ln>
            <a:noFill/>
          </a:ln>
          <a:effectLst>
            <a:softEdge rad="112500"/>
          </a:effectLst>
        </p:spPr>
      </p:pic>
    </p:spTree>
    <p:extLst>
      <p:ext uri="{BB962C8B-B14F-4D97-AF65-F5344CB8AC3E}">
        <p14:creationId xmlns:p14="http://schemas.microsoft.com/office/powerpoint/2010/main" val="901910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12</a:t>
            </a:fld>
            <a:endParaRPr lang="ru-RU"/>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1609209415"/>
              </p:ext>
            </p:extLst>
          </p:nvPr>
        </p:nvGraphicFramePr>
        <p:xfrm>
          <a:off x="603504" y="2060848"/>
          <a:ext cx="8000944" cy="1091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Скругленный прямоугольник 7"/>
          <p:cNvSpPr/>
          <p:nvPr/>
        </p:nvSpPr>
        <p:spPr>
          <a:xfrm>
            <a:off x="467544" y="391532"/>
            <a:ext cx="7992888" cy="1453292"/>
          </a:xfrm>
          <a:prstGeom prst="roundRect">
            <a:avLst/>
          </a:prstGeom>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dirty="0"/>
              <a:t>Сформулированы 5 основных принципов позитивного родительства:</a:t>
            </a:r>
          </a:p>
        </p:txBody>
      </p:sp>
      <p:sp>
        <p:nvSpPr>
          <p:cNvPr id="2" name="Прямоугольник 1"/>
          <p:cNvSpPr/>
          <p:nvPr/>
        </p:nvSpPr>
        <p:spPr>
          <a:xfrm>
            <a:off x="755576" y="2996952"/>
            <a:ext cx="7848872" cy="2031325"/>
          </a:xfrm>
          <a:prstGeom prst="rect">
            <a:avLst/>
          </a:prstGeom>
        </p:spPr>
        <p:txBody>
          <a:bodyPr wrap="square">
            <a:spAutoFit/>
          </a:bodyPr>
          <a:lstStyle/>
          <a:p>
            <a:r>
              <a:rPr lang="ru-RU" dirty="0"/>
              <a:t>Ребёнок может говорить «нет», но последнее слово остаётся за родителями. Очень важно понимать разницу между свободой, предоставляемой ребёнку, и вседозволенностью. Суть этого принципа заключается в том, что он позволяет контролировать ребёнка без запугивания, унижений и наказаний. Задача родителей – объяснить, чем могут быть </a:t>
            </a:r>
            <a:r>
              <a:rPr lang="ru-RU" dirty="0" smtClean="0"/>
              <a:t>чреваты </a:t>
            </a:r>
            <a:r>
              <a:rPr lang="ru-RU" dirty="0"/>
              <a:t>последствия, и спросить, готов ли ребёнок к ним. Но, при этом, родители всегда ответственны за жизнь и здоровье </a:t>
            </a:r>
            <a:r>
              <a:rPr lang="ru-RU" dirty="0" smtClean="0"/>
              <a:t>ребенка.</a:t>
            </a:r>
            <a:endParaRPr lang="ru-RU" dirty="0"/>
          </a:p>
        </p:txBody>
      </p:sp>
      <p:pic>
        <p:nvPicPr>
          <p:cNvPr id="4" name="Рисунок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43808" y="4936075"/>
            <a:ext cx="3078088" cy="1731425"/>
          </a:xfrm>
          <a:prstGeom prst="rect">
            <a:avLst/>
          </a:prstGeom>
          <a:ln>
            <a:noFill/>
          </a:ln>
          <a:effectLst>
            <a:softEdge rad="112500"/>
          </a:effectLst>
        </p:spPr>
      </p:pic>
    </p:spTree>
    <p:extLst>
      <p:ext uri="{BB962C8B-B14F-4D97-AF65-F5344CB8AC3E}">
        <p14:creationId xmlns:p14="http://schemas.microsoft.com/office/powerpoint/2010/main" val="3127734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13</a:t>
            </a:fld>
            <a:endParaRPr lang="ru-RU"/>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4247" y="2098016"/>
            <a:ext cx="5438116" cy="4500511"/>
          </a:xfrm>
          <a:prstGeom prst="rect">
            <a:avLst/>
          </a:prstGeom>
          <a:ln>
            <a:noFill/>
          </a:ln>
          <a:effectLst>
            <a:softEdge rad="112500"/>
          </a:effectLst>
        </p:spPr>
      </p:pic>
      <p:sp>
        <p:nvSpPr>
          <p:cNvPr id="7" name="Прямоугольник 6"/>
          <p:cNvSpPr/>
          <p:nvPr/>
        </p:nvSpPr>
        <p:spPr>
          <a:xfrm>
            <a:off x="396829" y="620688"/>
            <a:ext cx="8072952" cy="1477328"/>
          </a:xfrm>
          <a:prstGeom prst="rect">
            <a:avLst/>
          </a:prstGeom>
        </p:spPr>
        <p:txBody>
          <a:bodyPr wrap="square">
            <a:spAutoFit/>
          </a:bodyPr>
          <a:lstStyle/>
          <a:p>
            <a:pPr algn="ctr"/>
            <a:r>
              <a:rPr lang="ru-RU" dirty="0"/>
              <a:t>Родители больше всего на свете желают, чтоб у их детей была нормальная жизнь</a:t>
            </a:r>
            <a:r>
              <a:rPr lang="ru-RU" dirty="0" smtClean="0"/>
              <a:t>.</a:t>
            </a:r>
          </a:p>
          <a:p>
            <a:pPr algn="ctr"/>
            <a:r>
              <a:rPr lang="ru-RU" dirty="0" smtClean="0"/>
              <a:t> </a:t>
            </a:r>
            <a:r>
              <a:rPr lang="ru-RU" dirty="0"/>
              <a:t>Ценность всех людей является одинаковой. </a:t>
            </a:r>
            <a:endParaRPr lang="ru-RU" dirty="0" smtClean="0"/>
          </a:p>
          <a:p>
            <a:pPr algn="ctr"/>
            <a:r>
              <a:rPr lang="ru-RU" dirty="0" smtClean="0"/>
              <a:t>Следование </a:t>
            </a:r>
            <a:r>
              <a:rPr lang="ru-RU" dirty="0"/>
              <a:t>принципам позитивного родительства позволяет начиная с раннего детства чувствовать ребёнку себя ценным, нужным, принимаемым. </a:t>
            </a:r>
          </a:p>
        </p:txBody>
      </p:sp>
    </p:spTree>
    <p:extLst>
      <p:ext uri="{BB962C8B-B14F-4D97-AF65-F5344CB8AC3E}">
        <p14:creationId xmlns:p14="http://schemas.microsoft.com/office/powerpoint/2010/main" val="3609853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2"/>
          </p:nvPr>
        </p:nvSpPr>
        <p:spPr>
          <a:xfrm>
            <a:off x="457200" y="1628800"/>
            <a:ext cx="4402832" cy="3528392"/>
          </a:xfrm>
        </p:spPr>
        <p:txBody>
          <a:bodyPr>
            <a:normAutofit/>
          </a:bodyPr>
          <a:lstStyle/>
          <a:p>
            <a:pPr algn="ctr"/>
            <a:r>
              <a:rPr lang="ru-RU" sz="2400" dirty="0" smtClean="0">
                <a:latin typeface="Times New Roman" pitchFamily="18" charset="0"/>
                <a:cs typeface="Times New Roman" pitchFamily="18" charset="0"/>
              </a:rPr>
              <a:t>Наши контакты:</a:t>
            </a:r>
          </a:p>
          <a:p>
            <a:pPr algn="ctr"/>
            <a:r>
              <a:rPr lang="ru-RU" sz="2400" dirty="0" smtClean="0">
                <a:latin typeface="Times New Roman" pitchFamily="18" charset="0"/>
                <a:cs typeface="Times New Roman" pitchFamily="18" charset="0"/>
              </a:rPr>
              <a:t>196620 Санкт- Петербург</a:t>
            </a:r>
          </a:p>
          <a:p>
            <a:pPr algn="ctr"/>
            <a:r>
              <a:rPr lang="ru-RU" sz="2400" dirty="0" smtClean="0">
                <a:latin typeface="Times New Roman" pitchFamily="18" charset="0"/>
                <a:cs typeface="Times New Roman" pitchFamily="18" charset="0"/>
              </a:rPr>
              <a:t> г. Павловск</a:t>
            </a:r>
          </a:p>
          <a:p>
            <a:pPr algn="ctr"/>
            <a:r>
              <a:rPr lang="ru-RU" sz="2400" dirty="0" smtClean="0">
                <a:latin typeface="Times New Roman" pitchFamily="18" charset="0"/>
                <a:cs typeface="Times New Roman" pitchFamily="18" charset="0"/>
              </a:rPr>
              <a:t> ул. Елизаветинская д. 9-15 </a:t>
            </a:r>
          </a:p>
          <a:p>
            <a:pPr algn="ctr"/>
            <a:r>
              <a:rPr lang="ru-RU" sz="2400" dirty="0" smtClean="0">
                <a:latin typeface="Times New Roman" pitchFamily="18" charset="0"/>
                <a:cs typeface="Times New Roman" pitchFamily="18" charset="0"/>
              </a:rPr>
              <a:t>т/ факс (812) 452-23-36</a:t>
            </a:r>
          </a:p>
          <a:p>
            <a:pPr algn="ctr"/>
            <a:r>
              <a:rPr lang="en-US" sz="2400" dirty="0" smtClean="0">
                <a:latin typeface="Times New Roman" pitchFamily="18" charset="0"/>
                <a:cs typeface="Times New Roman" pitchFamily="18" charset="0"/>
              </a:rPr>
              <a:t>ddi-4 @</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mail.ru</a:t>
            </a:r>
            <a:endParaRPr lang="ru-RU" sz="2400" dirty="0">
              <a:latin typeface="Times New Roman" pitchFamily="18" charset="0"/>
              <a:cs typeface="Times New Roman" pitchFamily="18" charset="0"/>
            </a:endParaRPr>
          </a:p>
        </p:txBody>
      </p:sp>
      <p:sp>
        <p:nvSpPr>
          <p:cNvPr id="4" name="Содержимое 3"/>
          <p:cNvSpPr>
            <a:spLocks noGrp="1"/>
          </p:cNvSpPr>
          <p:nvPr>
            <p:ph sz="quarter" idx="1"/>
          </p:nvPr>
        </p:nvSpPr>
        <p:spPr>
          <a:xfrm>
            <a:off x="3851920" y="5661248"/>
            <a:ext cx="4834880" cy="576064"/>
          </a:xfrm>
        </p:spPr>
        <p:txBody>
          <a:bodyPr/>
          <a:lstStyle/>
          <a:p>
            <a:pPr>
              <a:buNone/>
            </a:pPr>
            <a:r>
              <a:rPr lang="ru-RU" dirty="0" smtClean="0"/>
              <a:t>Спасибо за внимание!</a:t>
            </a: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14</a:t>
            </a:fld>
            <a:endParaRPr lang="ru-RU"/>
          </a:p>
        </p:txBody>
      </p:sp>
      <p:pic>
        <p:nvPicPr>
          <p:cNvPr id="2" name="Рисунок 1"/>
          <p:cNvPicPr>
            <a:picLocks noChangeAspect="1"/>
          </p:cNvPicPr>
          <p:nvPr/>
        </p:nvPicPr>
        <p:blipFill>
          <a:blip r:embed="rId2"/>
          <a:stretch>
            <a:fillRect/>
          </a:stretch>
        </p:blipFill>
        <p:spPr>
          <a:xfrm>
            <a:off x="4609935" y="1635213"/>
            <a:ext cx="4055394" cy="2873627"/>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1187</TotalTime>
  <Words>1341</Words>
  <Application>Microsoft Office PowerPoint</Application>
  <PresentationFormat>Экран (4:3)</PresentationFormat>
  <Paragraphs>92</Paragraphs>
  <Slides>14</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Impact</vt:lpstr>
      <vt:lpstr>Times New Roman</vt:lpstr>
      <vt:lpstr>Wingdings 2</vt:lpstr>
      <vt:lpstr>Справедливость</vt:lpstr>
      <vt:lpstr>  Семинар: «Формирование ценностей позитивного родительства в семьях с детьми-инвалидами. Опыт работы в государственных стационарных учреждений социального обслуживания, находящихся в ведении Комитета по социальной политике Санкт-Петербурга»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СПБ ГБСУСО «Детский дом-интернат для детей с отклонениями в умственном развитии № 4»</dc:title>
  <dc:creator>евросеть</dc:creator>
  <cp:lastModifiedBy>4</cp:lastModifiedBy>
  <cp:revision>152</cp:revision>
  <cp:lastPrinted>2021-09-02T06:42:30Z</cp:lastPrinted>
  <dcterms:created xsi:type="dcterms:W3CDTF">2015-10-13T19:40:28Z</dcterms:created>
  <dcterms:modified xsi:type="dcterms:W3CDTF">2022-10-24T11:19:04Z</dcterms:modified>
</cp:coreProperties>
</file>