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6"/>
  </p:notesMasterIdLst>
  <p:sldIdLst>
    <p:sldId id="275" r:id="rId2"/>
    <p:sldId id="257" r:id="rId3"/>
    <p:sldId id="258" r:id="rId4"/>
    <p:sldId id="261" r:id="rId5"/>
    <p:sldId id="276" r:id="rId6"/>
    <p:sldId id="274" r:id="rId7"/>
    <p:sldId id="265" r:id="rId8"/>
    <p:sldId id="266" r:id="rId9"/>
    <p:sldId id="263" r:id="rId10"/>
    <p:sldId id="267" r:id="rId11"/>
    <p:sldId id="268" r:id="rId12"/>
    <p:sldId id="269" r:id="rId13"/>
    <p:sldId id="270" r:id="rId14"/>
    <p:sldId id="27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45" d="100"/>
          <a:sy n="45" d="100"/>
        </p:scale>
        <p:origin x="-67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9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elete val="1"/>
          </c:dLbls>
          <c:cat>
            <c:strRef>
              <c:f>Лист1!$A$2:$A$5</c:f>
              <c:strCache>
                <c:ptCount val="3"/>
                <c:pt idx="0">
                  <c:v>сироты</c:v>
                </c:pt>
                <c:pt idx="1">
                  <c:v>оставшиеся без попечения родителей</c:v>
                </c:pt>
                <c:pt idx="2">
                  <c:v>имеют родителей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0.12000000000000002</c:v>
                </c:pt>
                <c:pt idx="1">
                  <c:v>0.35000000000000014</c:v>
                </c:pt>
                <c:pt idx="2">
                  <c:v>0.52</c:v>
                </c:pt>
              </c:numCache>
            </c:numRef>
          </c:val>
        </c:ser>
        <c:firstSliceAng val="0"/>
      </c:pieChart>
    </c:plotArea>
    <c:legend>
      <c:legendPos val="r"/>
      <c:legendEntry>
        <c:idx val="3"/>
        <c:delete val="1"/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138 воспитанников,</a:t>
            </a:r>
            <a:r>
              <a:rPr lang="ru-RU" sz="2400" cap="non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имеющих родителей- 131 навещают родители (95%), 7 – не навещают (5%) </a:t>
            </a:r>
            <a:endParaRPr lang="ru-RU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5401886132610212"/>
          <c:y val="1.5465261699540069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2.6570048309178761E-2"/>
          <c:y val="0.15134632152225383"/>
          <c:w val="0.97342995169082192"/>
          <c:h val="0.8311418235034845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chemeClr val="accent1">
                  <a:alpha val="90000"/>
                </a:schemeClr>
              </a:solidFill>
              <a:ln>
                <a:solidFill>
                  <a:schemeClr val="accent6"/>
                </a:solidFill>
              </a:ln>
              <a:effectLst/>
            </c:spPr>
          </c:dPt>
          <c:dPt>
            <c:idx val="1"/>
            <c:spPr>
              <a:solidFill>
                <a:schemeClr val="accent2">
                  <a:alpha val="70000"/>
                </a:schemeClr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chemeClr val="accent3">
                  <a:alpha val="70000"/>
                </a:schemeClr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chemeClr val="accent4">
                  <a:alpha val="70000"/>
                </a:schemeClr>
              </a:solidFill>
              <a:ln>
                <a:noFill/>
              </a:ln>
              <a:effectLst/>
            </c:spPr>
          </c:dPt>
          <c:dPt>
            <c:idx val="4"/>
            <c:spPr>
              <a:solidFill>
                <a:schemeClr val="accent5">
                  <a:alpha val="7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9.4222238544184808E-3"/>
                  <c:y val="-0.10572431059476974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 smtClean="0">
                        <a:solidFill>
                          <a:schemeClr val="tx1"/>
                        </a:solidFill>
                      </a:rPr>
                      <a:t>95%</a:t>
                    </a:r>
                    <a:endParaRPr lang="en-US" sz="160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dLblPos val="bestFit"/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7.8322235789853617E-2"/>
                      <c:h val="6.1176813012704848E-2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 smtClean="0">
                        <a:solidFill>
                          <a:schemeClr val="tx1"/>
                        </a:solidFill>
                      </a:rPr>
                      <a:t>5%</a:t>
                    </a:r>
                    <a:endParaRPr lang="en-US" sz="160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dLblPos val="bestFit"/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3.6216672940421031E-2"/>
                      <c:h val="3.2826582592183087E-2"/>
                    </c:manualLayout>
                  </c15:layout>
                </c:ext>
              </c:extLst>
            </c:dLbl>
            <c:dLbl>
              <c:idx val="2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3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4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5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dLblPos val="bestFit"/>
            <c:showVal val="1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2"/>
                <c:pt idx="0">
                  <c:v>Навещают детей </c:v>
                </c:pt>
                <c:pt idx="1">
                  <c:v>Не навещают детей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131</c:v>
                </c:pt>
                <c:pt idx="1">
                  <c:v>7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8FBA16-6C3C-4CA8-AB6B-F530646552BC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</dgm:pt>
    <dgm:pt modelId="{9F7890EB-157B-45A2-9AED-C3CC986C3BFA}">
      <dgm:prSet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R="0" algn="ctr" rtl="0"/>
          <a:r>
            <a:rPr lang="ru-RU" b="1" i="0" u="none" strike="noStrik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Семья </a:t>
          </a:r>
        </a:p>
      </dgm:t>
    </dgm:pt>
    <dgm:pt modelId="{8B0D3735-3F4A-4569-A1ED-5F02BE6C74EE}" type="parTrans" cxnId="{A7503E01-BE1E-4342-AB67-51DA8E5FF3A4}">
      <dgm:prSet/>
      <dgm:spPr/>
      <dgm:t>
        <a:bodyPr/>
        <a:lstStyle/>
        <a:p>
          <a:endParaRPr lang="ru-RU"/>
        </a:p>
      </dgm:t>
    </dgm:pt>
    <dgm:pt modelId="{030C16FC-AD1D-455E-9035-53DD4B32079B}" type="sibTrans" cxnId="{A7503E01-BE1E-4342-AB67-51DA8E5FF3A4}">
      <dgm:prSet/>
      <dgm:spPr/>
      <dgm:t>
        <a:bodyPr/>
        <a:lstStyle/>
        <a:p>
          <a:endParaRPr lang="ru-RU"/>
        </a:p>
      </dgm:t>
    </dgm:pt>
    <dgm:pt modelId="{C0788D31-5755-4C81-84FB-BD61ADC6AE62}">
      <dgm:prSet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R="0" algn="ctr" rtl="0"/>
          <a:r>
            <a:rPr lang="ru-RU" sz="1400" b="0" i="0" u="none" strike="noStrik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Поиск и выявление родителей и других родственников</a:t>
          </a:r>
        </a:p>
      </dgm:t>
    </dgm:pt>
    <dgm:pt modelId="{DCA8AF2E-3C80-4474-8B43-FD779FB53739}" type="parTrans" cxnId="{1E7EAEDF-61D8-4779-9602-1CFD186AFB55}">
      <dgm:prSet/>
      <dgm:spPr/>
      <dgm:t>
        <a:bodyPr/>
        <a:lstStyle/>
        <a:p>
          <a:endParaRPr lang="ru-RU"/>
        </a:p>
      </dgm:t>
    </dgm:pt>
    <dgm:pt modelId="{4181C15F-7871-4D15-9C37-E8EAE9418BED}" type="sibTrans" cxnId="{1E7EAEDF-61D8-4779-9602-1CFD186AFB55}">
      <dgm:prSet/>
      <dgm:spPr/>
      <dgm:t>
        <a:bodyPr/>
        <a:lstStyle/>
        <a:p>
          <a:endParaRPr lang="ru-RU"/>
        </a:p>
      </dgm:t>
    </dgm:pt>
    <dgm:pt modelId="{1B510BF8-C063-4992-8BDD-C51424CDA76B}">
      <dgm:prSet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R="0" algn="ctr" rtl="0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Индивидуальное консультирование  по вопросам жизнедеятельности воспитанников</a:t>
          </a:r>
        </a:p>
      </dgm:t>
    </dgm:pt>
    <dgm:pt modelId="{2C30953B-8FB7-4F85-9E24-25BECEA803A8}" type="parTrans" cxnId="{4CD791CA-A390-460F-B320-3DDC363CEB88}">
      <dgm:prSet/>
      <dgm:spPr/>
      <dgm:t>
        <a:bodyPr/>
        <a:lstStyle/>
        <a:p>
          <a:endParaRPr lang="ru-RU"/>
        </a:p>
      </dgm:t>
    </dgm:pt>
    <dgm:pt modelId="{BD805C28-8B62-4FCB-8642-7ED90F286A18}" type="sibTrans" cxnId="{4CD791CA-A390-460F-B320-3DDC363CEB88}">
      <dgm:prSet/>
      <dgm:spPr/>
      <dgm:t>
        <a:bodyPr/>
        <a:lstStyle/>
        <a:p>
          <a:endParaRPr lang="ru-RU"/>
        </a:p>
      </dgm:t>
    </dgm:pt>
    <dgm:pt modelId="{B006908D-3F6D-40D1-9437-124FA729ADCB}">
      <dgm:prSet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R="0" algn="ctr" rtl="0"/>
          <a:r>
            <a:rPr lang="ru-RU" sz="1400" b="0" i="0" u="none" strike="noStrik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Содействие в оформлении документов и сопровождение в судах, отделах опеки и попечительства </a:t>
          </a:r>
        </a:p>
      </dgm:t>
    </dgm:pt>
    <dgm:pt modelId="{4F588448-589E-4B9B-9EB7-AB75EE29ABC8}" type="parTrans" cxnId="{94B3F5D1-033D-450F-AD25-A10FDD582568}">
      <dgm:prSet/>
      <dgm:spPr/>
      <dgm:t>
        <a:bodyPr/>
        <a:lstStyle/>
        <a:p>
          <a:endParaRPr lang="ru-RU"/>
        </a:p>
      </dgm:t>
    </dgm:pt>
    <dgm:pt modelId="{848986D3-9922-4CB5-B551-0AB8A80B5AC7}" type="sibTrans" cxnId="{94B3F5D1-033D-450F-AD25-A10FDD582568}">
      <dgm:prSet/>
      <dgm:spPr/>
      <dgm:t>
        <a:bodyPr/>
        <a:lstStyle/>
        <a:p>
          <a:endParaRPr lang="ru-RU"/>
        </a:p>
      </dgm:t>
    </dgm:pt>
    <dgm:pt modelId="{7DEA5CDD-E38A-4C70-9A26-696E7EEE633E}">
      <dgm:prSet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R="0" algn="ctr" rtl="0"/>
          <a:r>
            <a:rPr lang="ru-RU" sz="1400" b="0" i="0" u="none" strike="noStrik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Знакомство родителей с ребёнком и персоналом учреждения.</a:t>
          </a:r>
        </a:p>
        <a:p>
          <a:pPr marR="0" algn="ctr" rtl="0"/>
          <a:r>
            <a:rPr lang="ru-RU" sz="1400" b="0" i="0" u="none" strike="noStrik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Создание условий беспрепятственного доступа</a:t>
          </a:r>
        </a:p>
      </dgm:t>
    </dgm:pt>
    <dgm:pt modelId="{9EA93667-E2AB-46B1-83CC-D0372C6D91A6}" type="parTrans" cxnId="{06672E6B-0B6D-485D-B36B-C632CC169231}">
      <dgm:prSet/>
      <dgm:spPr/>
      <dgm:t>
        <a:bodyPr/>
        <a:lstStyle/>
        <a:p>
          <a:endParaRPr lang="ru-RU"/>
        </a:p>
      </dgm:t>
    </dgm:pt>
    <dgm:pt modelId="{8D01CAB7-1B73-48E4-AA1E-A26B29DCE4B1}" type="sibTrans" cxnId="{06672E6B-0B6D-485D-B36B-C632CC169231}">
      <dgm:prSet/>
      <dgm:spPr/>
      <dgm:t>
        <a:bodyPr/>
        <a:lstStyle/>
        <a:p>
          <a:endParaRPr lang="ru-RU"/>
        </a:p>
      </dgm:t>
    </dgm:pt>
    <dgm:pt modelId="{A2E56D19-0DD4-4056-A8D3-9475A907D6E6}">
      <dgm:prSet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R="0" algn="ctr" rtl="0"/>
          <a:r>
            <a:rPr lang="ru-RU" sz="1400" b="0" i="0" u="none" strike="noStrik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групп взаимопомощи и </a:t>
          </a:r>
          <a:r>
            <a:rPr lang="ru-RU" sz="1400" b="0" i="0" u="none" strike="noStrike" baseline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взаимоподдержки</a:t>
          </a:r>
          <a:r>
            <a:rPr lang="ru-RU" sz="1400" b="0" i="0" u="none" strike="noStrik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среди родителей</a:t>
          </a:r>
        </a:p>
      </dgm:t>
    </dgm:pt>
    <dgm:pt modelId="{E4A3518C-C786-404F-99A7-6AED7A567516}" type="parTrans" cxnId="{9739FEB2-FECA-4AA5-8183-DA0073A79637}">
      <dgm:prSet/>
      <dgm:spPr/>
      <dgm:t>
        <a:bodyPr/>
        <a:lstStyle/>
        <a:p>
          <a:endParaRPr lang="ru-RU"/>
        </a:p>
      </dgm:t>
    </dgm:pt>
    <dgm:pt modelId="{A4239BA4-9D1F-4CA5-AD31-9720C7C6279F}" type="sibTrans" cxnId="{9739FEB2-FECA-4AA5-8183-DA0073A79637}">
      <dgm:prSet/>
      <dgm:spPr/>
      <dgm:t>
        <a:bodyPr/>
        <a:lstStyle/>
        <a:p>
          <a:endParaRPr lang="ru-RU"/>
        </a:p>
      </dgm:t>
    </dgm:pt>
    <dgm:pt modelId="{8CDE40A1-4DB5-4903-BA2F-C2BA0C0903C6}">
      <dgm:prSet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R="0" algn="ctr" rtl="0"/>
          <a:r>
            <a:rPr lang="ru-RU" sz="1400" b="0" i="0" u="none" strike="noStrike" baseline="0" dirty="0" smtClean="0">
              <a:solidFill>
                <a:schemeClr val="tx1"/>
              </a:solidFill>
              <a:latin typeface="Times New Roman" panose="02020603050405020304" pitchFamily="18" charset="0"/>
            </a:rPr>
            <a:t>Содействие в принятии решения о переводе в из ДДИ № 4 по достижению 18-лет</a:t>
          </a:r>
          <a:r>
            <a:rPr lang="ru-RU" sz="1000" b="0" i="0" u="none" strike="noStrike" baseline="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1000" b="0" i="0" u="none" strike="noStrike" baseline="0" dirty="0" smtClean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483BB936-6739-4430-BC69-34D6E7F8F162}" type="parTrans" cxnId="{64F1D995-862E-4A8A-9F02-0A25889E769C}">
      <dgm:prSet/>
      <dgm:spPr/>
      <dgm:t>
        <a:bodyPr/>
        <a:lstStyle/>
        <a:p>
          <a:endParaRPr lang="ru-RU"/>
        </a:p>
      </dgm:t>
    </dgm:pt>
    <dgm:pt modelId="{0BBE1960-270D-4844-8478-56B16B816FBA}" type="sibTrans" cxnId="{64F1D995-862E-4A8A-9F02-0A25889E769C}">
      <dgm:prSet/>
      <dgm:spPr/>
      <dgm:t>
        <a:bodyPr/>
        <a:lstStyle/>
        <a:p>
          <a:endParaRPr lang="ru-RU"/>
        </a:p>
      </dgm:t>
    </dgm:pt>
    <dgm:pt modelId="{76D2C59F-0A5F-41DB-A8F0-204B8D756C01}">
      <dgm:prSet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R="0" algn="ctr" rtl="0"/>
          <a:r>
            <a:rPr lang="ru-RU" sz="1400" b="0" i="0" u="none" strike="noStrik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Привлечение к совместному с детьми, участию в </a:t>
          </a:r>
          <a:r>
            <a:rPr lang="ru-RU" sz="1400" b="0" i="0" u="none" strike="noStrike" baseline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социо</a:t>
          </a:r>
          <a:r>
            <a:rPr lang="ru-RU" sz="1400" b="0" i="0" u="none" strike="noStrik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-культурных, спортивных  мероприятиях, в сопровождении на отдых</a:t>
          </a:r>
        </a:p>
      </dgm:t>
    </dgm:pt>
    <dgm:pt modelId="{8717B33A-DF3B-4D50-85EB-F5945D852919}" type="parTrans" cxnId="{63129F18-CA65-4953-9B07-7E1EF3AEADEB}">
      <dgm:prSet/>
      <dgm:spPr/>
      <dgm:t>
        <a:bodyPr/>
        <a:lstStyle/>
        <a:p>
          <a:endParaRPr lang="ru-RU"/>
        </a:p>
      </dgm:t>
    </dgm:pt>
    <dgm:pt modelId="{BB06E4BB-C2AF-44F6-8188-C1D18BA432AA}" type="sibTrans" cxnId="{63129F18-CA65-4953-9B07-7E1EF3AEADEB}">
      <dgm:prSet/>
      <dgm:spPr/>
      <dgm:t>
        <a:bodyPr/>
        <a:lstStyle/>
        <a:p>
          <a:endParaRPr lang="ru-RU"/>
        </a:p>
      </dgm:t>
    </dgm:pt>
    <dgm:pt modelId="{AE430181-C5EC-47E4-A606-4A790224DE9B}">
      <dgm:prSet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R="0" algn="ctr" rtl="0"/>
          <a:r>
            <a:rPr lang="ru-RU" sz="1400" b="0" i="0" u="none" strike="noStrik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Обучение персонала</a:t>
          </a:r>
        </a:p>
      </dgm:t>
    </dgm:pt>
    <dgm:pt modelId="{AF5AE000-932B-4E71-A23A-50FAFE35EB2A}" type="parTrans" cxnId="{FDA94A16-99BB-4283-81CD-FCEDDD3895E6}">
      <dgm:prSet/>
      <dgm:spPr/>
      <dgm:t>
        <a:bodyPr/>
        <a:lstStyle/>
        <a:p>
          <a:endParaRPr lang="ru-RU"/>
        </a:p>
      </dgm:t>
    </dgm:pt>
    <dgm:pt modelId="{9C573D3A-1AEA-425A-BE0B-98D7B4B83198}" type="sibTrans" cxnId="{FDA94A16-99BB-4283-81CD-FCEDDD3895E6}">
      <dgm:prSet/>
      <dgm:spPr/>
      <dgm:t>
        <a:bodyPr/>
        <a:lstStyle/>
        <a:p>
          <a:endParaRPr lang="ru-RU"/>
        </a:p>
      </dgm:t>
    </dgm:pt>
    <dgm:pt modelId="{A4A0E8D4-B4E1-472A-8F45-4B9CFBB43763}" type="pres">
      <dgm:prSet presAssocID="{298FBA16-6C3C-4CA8-AB6B-F530646552B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D8047EC-5310-4687-9AE3-8D10C483AE98}" type="pres">
      <dgm:prSet presAssocID="{9F7890EB-157B-45A2-9AED-C3CC986C3BFA}" presName="centerShape" presStyleLbl="node0" presStyleIdx="0" presStyleCnt="1" custLinFactNeighborX="-396" custLinFactNeighborY="-339"/>
      <dgm:spPr/>
      <dgm:t>
        <a:bodyPr/>
        <a:lstStyle/>
        <a:p>
          <a:endParaRPr lang="ru-RU"/>
        </a:p>
      </dgm:t>
    </dgm:pt>
    <dgm:pt modelId="{86D70E2A-E0B5-4661-910C-F63414E3C4F6}" type="pres">
      <dgm:prSet presAssocID="{DCA8AF2E-3C80-4474-8B43-FD779FB53739}" presName="Name9" presStyleLbl="parChTrans1D2" presStyleIdx="0" presStyleCnt="8"/>
      <dgm:spPr/>
      <dgm:t>
        <a:bodyPr/>
        <a:lstStyle/>
        <a:p>
          <a:endParaRPr lang="ru-RU"/>
        </a:p>
      </dgm:t>
    </dgm:pt>
    <dgm:pt modelId="{CC1A6EFC-2774-4576-8974-59ED5CC9A19C}" type="pres">
      <dgm:prSet presAssocID="{DCA8AF2E-3C80-4474-8B43-FD779FB53739}" presName="connTx" presStyleLbl="parChTrans1D2" presStyleIdx="0" presStyleCnt="8"/>
      <dgm:spPr/>
      <dgm:t>
        <a:bodyPr/>
        <a:lstStyle/>
        <a:p>
          <a:endParaRPr lang="ru-RU"/>
        </a:p>
      </dgm:t>
    </dgm:pt>
    <dgm:pt modelId="{0F5578B7-A763-470E-9808-FC1F032795DD}" type="pres">
      <dgm:prSet presAssocID="{C0788D31-5755-4C81-84FB-BD61ADC6AE62}" presName="node" presStyleLbl="node1" presStyleIdx="0" presStyleCnt="8" custScaleX="151917" custRadScaleRad="95604" custRadScaleInc="-230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6A8B6E-517C-4558-845C-23CB8979A693}" type="pres">
      <dgm:prSet presAssocID="{2C30953B-8FB7-4F85-9E24-25BECEA803A8}" presName="Name9" presStyleLbl="parChTrans1D2" presStyleIdx="1" presStyleCnt="8"/>
      <dgm:spPr/>
      <dgm:t>
        <a:bodyPr/>
        <a:lstStyle/>
        <a:p>
          <a:endParaRPr lang="ru-RU"/>
        </a:p>
      </dgm:t>
    </dgm:pt>
    <dgm:pt modelId="{4CD1454A-FECC-426F-8F34-9FE8A949062F}" type="pres">
      <dgm:prSet presAssocID="{2C30953B-8FB7-4F85-9E24-25BECEA803A8}" presName="connTx" presStyleLbl="parChTrans1D2" presStyleIdx="1" presStyleCnt="8"/>
      <dgm:spPr/>
      <dgm:t>
        <a:bodyPr/>
        <a:lstStyle/>
        <a:p>
          <a:endParaRPr lang="ru-RU"/>
        </a:p>
      </dgm:t>
    </dgm:pt>
    <dgm:pt modelId="{92A9AE52-4140-4693-87F1-79B02C272F06}" type="pres">
      <dgm:prSet presAssocID="{1B510BF8-C063-4992-8BDD-C51424CDA76B}" presName="node" presStyleLbl="node1" presStyleIdx="1" presStyleCnt="8" custScaleX="174144" custRadScaleRad="197395" custRadScaleInc="694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BF7ECD-AECD-40F9-B988-E5BBE354A7AC}" type="pres">
      <dgm:prSet presAssocID="{4F588448-589E-4B9B-9EB7-AB75EE29ABC8}" presName="Name9" presStyleLbl="parChTrans1D2" presStyleIdx="2" presStyleCnt="8"/>
      <dgm:spPr/>
      <dgm:t>
        <a:bodyPr/>
        <a:lstStyle/>
        <a:p>
          <a:endParaRPr lang="ru-RU"/>
        </a:p>
      </dgm:t>
    </dgm:pt>
    <dgm:pt modelId="{0ACF38C0-7A6E-4D89-BD66-03D3AC79D2E2}" type="pres">
      <dgm:prSet presAssocID="{4F588448-589E-4B9B-9EB7-AB75EE29ABC8}" presName="connTx" presStyleLbl="parChTrans1D2" presStyleIdx="2" presStyleCnt="8"/>
      <dgm:spPr/>
      <dgm:t>
        <a:bodyPr/>
        <a:lstStyle/>
        <a:p>
          <a:endParaRPr lang="ru-RU"/>
        </a:p>
      </dgm:t>
    </dgm:pt>
    <dgm:pt modelId="{EB5CB225-7AE4-4900-B85C-2AF0B4E96776}" type="pres">
      <dgm:prSet presAssocID="{B006908D-3F6D-40D1-9437-124FA729ADCB}" presName="node" presStyleLbl="node1" presStyleIdx="2" presStyleCnt="8" custScaleX="158890" custRadScaleRad="169976" custRadScaleInc="-15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40984-1A3A-4306-9F1A-1109BB8064E3}" type="pres">
      <dgm:prSet presAssocID="{9EA93667-E2AB-46B1-83CC-D0372C6D91A6}" presName="Name9" presStyleLbl="parChTrans1D2" presStyleIdx="3" presStyleCnt="8"/>
      <dgm:spPr/>
      <dgm:t>
        <a:bodyPr/>
        <a:lstStyle/>
        <a:p>
          <a:endParaRPr lang="ru-RU"/>
        </a:p>
      </dgm:t>
    </dgm:pt>
    <dgm:pt modelId="{0BCA8F1D-B04F-46A3-88B2-51610081682A}" type="pres">
      <dgm:prSet presAssocID="{9EA93667-E2AB-46B1-83CC-D0372C6D91A6}" presName="connTx" presStyleLbl="parChTrans1D2" presStyleIdx="3" presStyleCnt="8"/>
      <dgm:spPr/>
      <dgm:t>
        <a:bodyPr/>
        <a:lstStyle/>
        <a:p>
          <a:endParaRPr lang="ru-RU"/>
        </a:p>
      </dgm:t>
    </dgm:pt>
    <dgm:pt modelId="{B71F4C2B-031A-4FF3-B3D5-96FA8011E312}" type="pres">
      <dgm:prSet presAssocID="{7DEA5CDD-E38A-4C70-9A26-696E7EEE633E}" presName="node" presStyleLbl="node1" presStyleIdx="3" presStyleCnt="8" custScaleX="200264" custRadScaleRad="187647" custRadScaleInc="-623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1DBE4F-BC3F-442C-8269-9A41B121979D}" type="pres">
      <dgm:prSet presAssocID="{E4A3518C-C786-404F-99A7-6AED7A567516}" presName="Name9" presStyleLbl="parChTrans1D2" presStyleIdx="4" presStyleCnt="8"/>
      <dgm:spPr/>
      <dgm:t>
        <a:bodyPr/>
        <a:lstStyle/>
        <a:p>
          <a:endParaRPr lang="ru-RU"/>
        </a:p>
      </dgm:t>
    </dgm:pt>
    <dgm:pt modelId="{ADA06B1B-8C9B-49E8-8A82-1374B545BD08}" type="pres">
      <dgm:prSet presAssocID="{E4A3518C-C786-404F-99A7-6AED7A567516}" presName="connTx" presStyleLbl="parChTrans1D2" presStyleIdx="4" presStyleCnt="8"/>
      <dgm:spPr/>
      <dgm:t>
        <a:bodyPr/>
        <a:lstStyle/>
        <a:p>
          <a:endParaRPr lang="ru-RU"/>
        </a:p>
      </dgm:t>
    </dgm:pt>
    <dgm:pt modelId="{1E746051-DF1E-42E5-8FE7-9C6774358409}" type="pres">
      <dgm:prSet presAssocID="{A2E56D19-0DD4-4056-A8D3-9475A907D6E6}" presName="node" presStyleLbl="node1" presStyleIdx="4" presStyleCnt="8" custScaleX="180930" custRadScaleRad="176506" custRadScaleInc="3993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45612-A5F9-4CF9-9C26-DBB5928E1FF4}" type="pres">
      <dgm:prSet presAssocID="{483BB936-6739-4430-BC69-34D6E7F8F162}" presName="Name9" presStyleLbl="parChTrans1D2" presStyleIdx="5" presStyleCnt="8"/>
      <dgm:spPr/>
      <dgm:t>
        <a:bodyPr/>
        <a:lstStyle/>
        <a:p>
          <a:endParaRPr lang="ru-RU"/>
        </a:p>
      </dgm:t>
    </dgm:pt>
    <dgm:pt modelId="{47917C30-FA9B-476C-B2AD-D7B4F3F55610}" type="pres">
      <dgm:prSet presAssocID="{483BB936-6739-4430-BC69-34D6E7F8F162}" presName="connTx" presStyleLbl="parChTrans1D2" presStyleIdx="5" presStyleCnt="8"/>
      <dgm:spPr/>
      <dgm:t>
        <a:bodyPr/>
        <a:lstStyle/>
        <a:p>
          <a:endParaRPr lang="ru-RU"/>
        </a:p>
      </dgm:t>
    </dgm:pt>
    <dgm:pt modelId="{3E68D161-CCA2-41A7-B8F7-E167A6433653}" type="pres">
      <dgm:prSet presAssocID="{8CDE40A1-4DB5-4903-BA2F-C2BA0C0903C6}" presName="node" presStyleLbl="node1" presStyleIdx="5" presStyleCnt="8" custScaleX="208396" custRadScaleRad="196953" custRadScaleInc="696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9B03DE-5D94-414C-AFE7-B6434F2C5535}" type="pres">
      <dgm:prSet presAssocID="{8717B33A-DF3B-4D50-85EB-F5945D852919}" presName="Name9" presStyleLbl="parChTrans1D2" presStyleIdx="6" presStyleCnt="8"/>
      <dgm:spPr/>
      <dgm:t>
        <a:bodyPr/>
        <a:lstStyle/>
        <a:p>
          <a:endParaRPr lang="ru-RU"/>
        </a:p>
      </dgm:t>
    </dgm:pt>
    <dgm:pt modelId="{50E89E10-E1C1-4681-BD35-169EC7D2F177}" type="pres">
      <dgm:prSet presAssocID="{8717B33A-DF3B-4D50-85EB-F5945D852919}" presName="connTx" presStyleLbl="parChTrans1D2" presStyleIdx="6" presStyleCnt="8"/>
      <dgm:spPr/>
      <dgm:t>
        <a:bodyPr/>
        <a:lstStyle/>
        <a:p>
          <a:endParaRPr lang="ru-RU"/>
        </a:p>
      </dgm:t>
    </dgm:pt>
    <dgm:pt modelId="{13892CC6-DC9B-4AE5-8A8F-672A64A2FE01}" type="pres">
      <dgm:prSet presAssocID="{76D2C59F-0A5F-41DB-A8F0-204B8D756C01}" presName="node" presStyleLbl="node1" presStyleIdx="6" presStyleCnt="8" custScaleX="208598" custRadScaleRad="193568" custRadScaleInc="123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F45584-37BE-4584-B8B6-CF86DA8A8088}" type="pres">
      <dgm:prSet presAssocID="{AF5AE000-932B-4E71-A23A-50FAFE35EB2A}" presName="Name9" presStyleLbl="parChTrans1D2" presStyleIdx="7" presStyleCnt="8"/>
      <dgm:spPr/>
      <dgm:t>
        <a:bodyPr/>
        <a:lstStyle/>
        <a:p>
          <a:endParaRPr lang="ru-RU"/>
        </a:p>
      </dgm:t>
    </dgm:pt>
    <dgm:pt modelId="{586371C3-BF62-4282-B5D8-9D8A62370DBF}" type="pres">
      <dgm:prSet presAssocID="{AF5AE000-932B-4E71-A23A-50FAFE35EB2A}" presName="connTx" presStyleLbl="parChTrans1D2" presStyleIdx="7" presStyleCnt="8"/>
      <dgm:spPr/>
      <dgm:t>
        <a:bodyPr/>
        <a:lstStyle/>
        <a:p>
          <a:endParaRPr lang="ru-RU"/>
        </a:p>
      </dgm:t>
    </dgm:pt>
    <dgm:pt modelId="{46CECE00-16D3-4841-B57B-889EF11CD610}" type="pres">
      <dgm:prSet presAssocID="{AE430181-C5EC-47E4-A606-4A790224DE9B}" presName="node" presStyleLbl="node1" presStyleIdx="7" presStyleCnt="8" custScaleX="169693" custScaleY="99092" custRadScaleRad="96803" custRadScaleInc="-5762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6084AC-7234-4EFC-BE2B-00948037FFB8}" type="presOf" srcId="{C0788D31-5755-4C81-84FB-BD61ADC6AE62}" destId="{0F5578B7-A763-470E-9808-FC1F032795DD}" srcOrd="0" destOrd="0" presId="urn:microsoft.com/office/officeart/2005/8/layout/radial1"/>
    <dgm:cxn modelId="{BD120A94-9C7E-4452-A720-55DD69F81EB6}" type="presOf" srcId="{B006908D-3F6D-40D1-9437-124FA729ADCB}" destId="{EB5CB225-7AE4-4900-B85C-2AF0B4E96776}" srcOrd="0" destOrd="0" presId="urn:microsoft.com/office/officeart/2005/8/layout/radial1"/>
    <dgm:cxn modelId="{63129F18-CA65-4953-9B07-7E1EF3AEADEB}" srcId="{9F7890EB-157B-45A2-9AED-C3CC986C3BFA}" destId="{76D2C59F-0A5F-41DB-A8F0-204B8D756C01}" srcOrd="6" destOrd="0" parTransId="{8717B33A-DF3B-4D50-85EB-F5945D852919}" sibTransId="{BB06E4BB-C2AF-44F6-8188-C1D18BA432AA}"/>
    <dgm:cxn modelId="{D9BC5C9A-9DD2-4895-AABA-009FC5A24773}" type="presOf" srcId="{483BB936-6739-4430-BC69-34D6E7F8F162}" destId="{47917C30-FA9B-476C-B2AD-D7B4F3F55610}" srcOrd="1" destOrd="0" presId="urn:microsoft.com/office/officeart/2005/8/layout/radial1"/>
    <dgm:cxn modelId="{9739FEB2-FECA-4AA5-8183-DA0073A79637}" srcId="{9F7890EB-157B-45A2-9AED-C3CC986C3BFA}" destId="{A2E56D19-0DD4-4056-A8D3-9475A907D6E6}" srcOrd="4" destOrd="0" parTransId="{E4A3518C-C786-404F-99A7-6AED7A567516}" sibTransId="{A4239BA4-9D1F-4CA5-AD31-9720C7C6279F}"/>
    <dgm:cxn modelId="{5B7A9981-45C3-4A4B-81E5-AAF4130FFFB2}" type="presOf" srcId="{4F588448-589E-4B9B-9EB7-AB75EE29ABC8}" destId="{E6BF7ECD-AECD-40F9-B988-E5BBE354A7AC}" srcOrd="0" destOrd="0" presId="urn:microsoft.com/office/officeart/2005/8/layout/radial1"/>
    <dgm:cxn modelId="{925ED78E-A27A-4053-93DC-D652B37B85A1}" type="presOf" srcId="{7DEA5CDD-E38A-4C70-9A26-696E7EEE633E}" destId="{B71F4C2B-031A-4FF3-B3D5-96FA8011E312}" srcOrd="0" destOrd="0" presId="urn:microsoft.com/office/officeart/2005/8/layout/radial1"/>
    <dgm:cxn modelId="{04DD92B3-047C-4938-AF2C-3EBAD657FA28}" type="presOf" srcId="{76D2C59F-0A5F-41DB-A8F0-204B8D756C01}" destId="{13892CC6-DC9B-4AE5-8A8F-672A64A2FE01}" srcOrd="0" destOrd="0" presId="urn:microsoft.com/office/officeart/2005/8/layout/radial1"/>
    <dgm:cxn modelId="{06672E6B-0B6D-485D-B36B-C632CC169231}" srcId="{9F7890EB-157B-45A2-9AED-C3CC986C3BFA}" destId="{7DEA5CDD-E38A-4C70-9A26-696E7EEE633E}" srcOrd="3" destOrd="0" parTransId="{9EA93667-E2AB-46B1-83CC-D0372C6D91A6}" sibTransId="{8D01CAB7-1B73-48E4-AA1E-A26B29DCE4B1}"/>
    <dgm:cxn modelId="{4CD791CA-A390-460F-B320-3DDC363CEB88}" srcId="{9F7890EB-157B-45A2-9AED-C3CC986C3BFA}" destId="{1B510BF8-C063-4992-8BDD-C51424CDA76B}" srcOrd="1" destOrd="0" parTransId="{2C30953B-8FB7-4F85-9E24-25BECEA803A8}" sibTransId="{BD805C28-8B62-4FCB-8642-7ED90F286A18}"/>
    <dgm:cxn modelId="{64F1D995-862E-4A8A-9F02-0A25889E769C}" srcId="{9F7890EB-157B-45A2-9AED-C3CC986C3BFA}" destId="{8CDE40A1-4DB5-4903-BA2F-C2BA0C0903C6}" srcOrd="5" destOrd="0" parTransId="{483BB936-6739-4430-BC69-34D6E7F8F162}" sibTransId="{0BBE1960-270D-4844-8478-56B16B816FBA}"/>
    <dgm:cxn modelId="{FDA94A16-99BB-4283-81CD-FCEDDD3895E6}" srcId="{9F7890EB-157B-45A2-9AED-C3CC986C3BFA}" destId="{AE430181-C5EC-47E4-A606-4A790224DE9B}" srcOrd="7" destOrd="0" parTransId="{AF5AE000-932B-4E71-A23A-50FAFE35EB2A}" sibTransId="{9C573D3A-1AEA-425A-BE0B-98D7B4B83198}"/>
    <dgm:cxn modelId="{D57F8C1D-B3DF-480A-BF95-CFD2C4554BCA}" type="presOf" srcId="{AE430181-C5EC-47E4-A606-4A790224DE9B}" destId="{46CECE00-16D3-4841-B57B-889EF11CD610}" srcOrd="0" destOrd="0" presId="urn:microsoft.com/office/officeart/2005/8/layout/radial1"/>
    <dgm:cxn modelId="{70FC9D0B-7E4A-4BA4-8079-6497A650F78F}" type="presOf" srcId="{9EA93667-E2AB-46B1-83CC-D0372C6D91A6}" destId="{0BCA8F1D-B04F-46A3-88B2-51610081682A}" srcOrd="1" destOrd="0" presId="urn:microsoft.com/office/officeart/2005/8/layout/radial1"/>
    <dgm:cxn modelId="{75B0AF17-6172-4E71-843A-6119EC3D7AB8}" type="presOf" srcId="{E4A3518C-C786-404F-99A7-6AED7A567516}" destId="{ADA06B1B-8C9B-49E8-8A82-1374B545BD08}" srcOrd="1" destOrd="0" presId="urn:microsoft.com/office/officeart/2005/8/layout/radial1"/>
    <dgm:cxn modelId="{15896E2E-A6D0-4D93-B9CA-C50BC564F0D3}" type="presOf" srcId="{DCA8AF2E-3C80-4474-8B43-FD779FB53739}" destId="{86D70E2A-E0B5-4661-910C-F63414E3C4F6}" srcOrd="0" destOrd="0" presId="urn:microsoft.com/office/officeart/2005/8/layout/radial1"/>
    <dgm:cxn modelId="{468BAA37-3682-476D-9447-E62440CDD7E7}" type="presOf" srcId="{AF5AE000-932B-4E71-A23A-50FAFE35EB2A}" destId="{586371C3-BF62-4282-B5D8-9D8A62370DBF}" srcOrd="1" destOrd="0" presId="urn:microsoft.com/office/officeart/2005/8/layout/radial1"/>
    <dgm:cxn modelId="{A7503E01-BE1E-4342-AB67-51DA8E5FF3A4}" srcId="{298FBA16-6C3C-4CA8-AB6B-F530646552BC}" destId="{9F7890EB-157B-45A2-9AED-C3CC986C3BFA}" srcOrd="0" destOrd="0" parTransId="{8B0D3735-3F4A-4569-A1ED-5F02BE6C74EE}" sibTransId="{030C16FC-AD1D-455E-9035-53DD4B32079B}"/>
    <dgm:cxn modelId="{6BFCF1E2-2B1E-4AA2-8177-EE708E1F13A3}" type="presOf" srcId="{DCA8AF2E-3C80-4474-8B43-FD779FB53739}" destId="{CC1A6EFC-2774-4576-8974-59ED5CC9A19C}" srcOrd="1" destOrd="0" presId="urn:microsoft.com/office/officeart/2005/8/layout/radial1"/>
    <dgm:cxn modelId="{F3CAFC18-71A2-428C-BFE6-5B0A2EA41078}" type="presOf" srcId="{E4A3518C-C786-404F-99A7-6AED7A567516}" destId="{F01DBE4F-BC3F-442C-8269-9A41B121979D}" srcOrd="0" destOrd="0" presId="urn:microsoft.com/office/officeart/2005/8/layout/radial1"/>
    <dgm:cxn modelId="{CA081076-91CD-4535-BAC1-36034E60A6B6}" type="presOf" srcId="{4F588448-589E-4B9B-9EB7-AB75EE29ABC8}" destId="{0ACF38C0-7A6E-4D89-BD66-03D3AC79D2E2}" srcOrd="1" destOrd="0" presId="urn:microsoft.com/office/officeart/2005/8/layout/radial1"/>
    <dgm:cxn modelId="{3A5C875E-1842-407D-BC61-D1DF76CDAAFA}" type="presOf" srcId="{8717B33A-DF3B-4D50-85EB-F5945D852919}" destId="{50E89E10-E1C1-4681-BD35-169EC7D2F177}" srcOrd="1" destOrd="0" presId="urn:microsoft.com/office/officeart/2005/8/layout/radial1"/>
    <dgm:cxn modelId="{216CBD62-A327-4D7B-86DD-02D253716852}" type="presOf" srcId="{9F7890EB-157B-45A2-9AED-C3CC986C3BFA}" destId="{DD8047EC-5310-4687-9AE3-8D10C483AE98}" srcOrd="0" destOrd="0" presId="urn:microsoft.com/office/officeart/2005/8/layout/radial1"/>
    <dgm:cxn modelId="{4B4F20D5-00C8-4920-A1C1-53780D001880}" type="presOf" srcId="{2C30953B-8FB7-4F85-9E24-25BECEA803A8}" destId="{BF6A8B6E-517C-4558-845C-23CB8979A693}" srcOrd="0" destOrd="0" presId="urn:microsoft.com/office/officeart/2005/8/layout/radial1"/>
    <dgm:cxn modelId="{F5109B4E-22B7-4250-AB68-328A5BD7F021}" type="presOf" srcId="{2C30953B-8FB7-4F85-9E24-25BECEA803A8}" destId="{4CD1454A-FECC-426F-8F34-9FE8A949062F}" srcOrd="1" destOrd="0" presId="urn:microsoft.com/office/officeart/2005/8/layout/radial1"/>
    <dgm:cxn modelId="{4F49DFC5-D0CE-469C-AB1E-EC0AC658EDD7}" type="presOf" srcId="{A2E56D19-0DD4-4056-A8D3-9475A907D6E6}" destId="{1E746051-DF1E-42E5-8FE7-9C6774358409}" srcOrd="0" destOrd="0" presId="urn:microsoft.com/office/officeart/2005/8/layout/radial1"/>
    <dgm:cxn modelId="{D83C0F2B-93B5-442D-8544-AC98E1263A7E}" type="presOf" srcId="{AF5AE000-932B-4E71-A23A-50FAFE35EB2A}" destId="{FDF45584-37BE-4584-B8B6-CF86DA8A8088}" srcOrd="0" destOrd="0" presId="urn:microsoft.com/office/officeart/2005/8/layout/radial1"/>
    <dgm:cxn modelId="{8844D693-33BF-40CB-9717-51D3F2445ACD}" type="presOf" srcId="{1B510BF8-C063-4992-8BDD-C51424CDA76B}" destId="{92A9AE52-4140-4693-87F1-79B02C272F06}" srcOrd="0" destOrd="0" presId="urn:microsoft.com/office/officeart/2005/8/layout/radial1"/>
    <dgm:cxn modelId="{569C332F-D93D-4A8B-91A9-6BB1A4CB13F4}" type="presOf" srcId="{8717B33A-DF3B-4D50-85EB-F5945D852919}" destId="{BA9B03DE-5D94-414C-AFE7-B6434F2C5535}" srcOrd="0" destOrd="0" presId="urn:microsoft.com/office/officeart/2005/8/layout/radial1"/>
    <dgm:cxn modelId="{40AE8204-E5EB-4EEB-A872-BE35B39BB055}" type="presOf" srcId="{483BB936-6739-4430-BC69-34D6E7F8F162}" destId="{29645612-A5F9-4CF9-9C26-DBB5928E1FF4}" srcOrd="0" destOrd="0" presId="urn:microsoft.com/office/officeart/2005/8/layout/radial1"/>
    <dgm:cxn modelId="{1E7EAEDF-61D8-4779-9602-1CFD186AFB55}" srcId="{9F7890EB-157B-45A2-9AED-C3CC986C3BFA}" destId="{C0788D31-5755-4C81-84FB-BD61ADC6AE62}" srcOrd="0" destOrd="0" parTransId="{DCA8AF2E-3C80-4474-8B43-FD779FB53739}" sibTransId="{4181C15F-7871-4D15-9C37-E8EAE9418BED}"/>
    <dgm:cxn modelId="{98166811-2EDA-4488-8E29-705EAA6B3E02}" type="presOf" srcId="{298FBA16-6C3C-4CA8-AB6B-F530646552BC}" destId="{A4A0E8D4-B4E1-472A-8F45-4B9CFBB43763}" srcOrd="0" destOrd="0" presId="urn:microsoft.com/office/officeart/2005/8/layout/radial1"/>
    <dgm:cxn modelId="{C7893506-3805-47F2-8F6A-71C49CDE0E1E}" type="presOf" srcId="{9EA93667-E2AB-46B1-83CC-D0372C6D91A6}" destId="{0F740984-1A3A-4306-9F1A-1109BB8064E3}" srcOrd="0" destOrd="0" presId="urn:microsoft.com/office/officeart/2005/8/layout/radial1"/>
    <dgm:cxn modelId="{94B3F5D1-033D-450F-AD25-A10FDD582568}" srcId="{9F7890EB-157B-45A2-9AED-C3CC986C3BFA}" destId="{B006908D-3F6D-40D1-9437-124FA729ADCB}" srcOrd="2" destOrd="0" parTransId="{4F588448-589E-4B9B-9EB7-AB75EE29ABC8}" sibTransId="{848986D3-9922-4CB5-B551-0AB8A80B5AC7}"/>
    <dgm:cxn modelId="{66E85AB5-B2F9-4A12-82C8-3BEF5A9CBDF2}" type="presOf" srcId="{8CDE40A1-4DB5-4903-BA2F-C2BA0C0903C6}" destId="{3E68D161-CCA2-41A7-B8F7-E167A6433653}" srcOrd="0" destOrd="0" presId="urn:microsoft.com/office/officeart/2005/8/layout/radial1"/>
    <dgm:cxn modelId="{AEC68DD2-BF6F-4321-8AB2-2222C7A0DFBA}" type="presParOf" srcId="{A4A0E8D4-B4E1-472A-8F45-4B9CFBB43763}" destId="{DD8047EC-5310-4687-9AE3-8D10C483AE98}" srcOrd="0" destOrd="0" presId="urn:microsoft.com/office/officeart/2005/8/layout/radial1"/>
    <dgm:cxn modelId="{F1A728B8-06A1-4460-B2E7-62ACABDE17C4}" type="presParOf" srcId="{A4A0E8D4-B4E1-472A-8F45-4B9CFBB43763}" destId="{86D70E2A-E0B5-4661-910C-F63414E3C4F6}" srcOrd="1" destOrd="0" presId="urn:microsoft.com/office/officeart/2005/8/layout/radial1"/>
    <dgm:cxn modelId="{BEC68F30-53E8-40DF-88FD-C316A59EB1E7}" type="presParOf" srcId="{86D70E2A-E0B5-4661-910C-F63414E3C4F6}" destId="{CC1A6EFC-2774-4576-8974-59ED5CC9A19C}" srcOrd="0" destOrd="0" presId="urn:microsoft.com/office/officeart/2005/8/layout/radial1"/>
    <dgm:cxn modelId="{DF06CC3E-9CCC-4300-AA63-4C476E493AC2}" type="presParOf" srcId="{A4A0E8D4-B4E1-472A-8F45-4B9CFBB43763}" destId="{0F5578B7-A763-470E-9808-FC1F032795DD}" srcOrd="2" destOrd="0" presId="urn:microsoft.com/office/officeart/2005/8/layout/radial1"/>
    <dgm:cxn modelId="{912A1073-9D98-47D2-B01D-9386C82B6573}" type="presParOf" srcId="{A4A0E8D4-B4E1-472A-8F45-4B9CFBB43763}" destId="{BF6A8B6E-517C-4558-845C-23CB8979A693}" srcOrd="3" destOrd="0" presId="urn:microsoft.com/office/officeart/2005/8/layout/radial1"/>
    <dgm:cxn modelId="{9A72F915-CC45-4B68-A74E-FA3D9E151AB9}" type="presParOf" srcId="{BF6A8B6E-517C-4558-845C-23CB8979A693}" destId="{4CD1454A-FECC-426F-8F34-9FE8A949062F}" srcOrd="0" destOrd="0" presId="urn:microsoft.com/office/officeart/2005/8/layout/radial1"/>
    <dgm:cxn modelId="{2877CEA0-72C7-4E23-93EE-8D3E924BE38C}" type="presParOf" srcId="{A4A0E8D4-B4E1-472A-8F45-4B9CFBB43763}" destId="{92A9AE52-4140-4693-87F1-79B02C272F06}" srcOrd="4" destOrd="0" presId="urn:microsoft.com/office/officeart/2005/8/layout/radial1"/>
    <dgm:cxn modelId="{3215818F-C305-461B-A0E2-38686E566F43}" type="presParOf" srcId="{A4A0E8D4-B4E1-472A-8F45-4B9CFBB43763}" destId="{E6BF7ECD-AECD-40F9-B988-E5BBE354A7AC}" srcOrd="5" destOrd="0" presId="urn:microsoft.com/office/officeart/2005/8/layout/radial1"/>
    <dgm:cxn modelId="{362BF512-B193-4EEF-A79F-48D7A20DA314}" type="presParOf" srcId="{E6BF7ECD-AECD-40F9-B988-E5BBE354A7AC}" destId="{0ACF38C0-7A6E-4D89-BD66-03D3AC79D2E2}" srcOrd="0" destOrd="0" presId="urn:microsoft.com/office/officeart/2005/8/layout/radial1"/>
    <dgm:cxn modelId="{066399A0-EE20-473B-A3BE-E08FF3C073E6}" type="presParOf" srcId="{A4A0E8D4-B4E1-472A-8F45-4B9CFBB43763}" destId="{EB5CB225-7AE4-4900-B85C-2AF0B4E96776}" srcOrd="6" destOrd="0" presId="urn:microsoft.com/office/officeart/2005/8/layout/radial1"/>
    <dgm:cxn modelId="{44ED2160-21DE-42FF-AEC1-DF0AB582657C}" type="presParOf" srcId="{A4A0E8D4-B4E1-472A-8F45-4B9CFBB43763}" destId="{0F740984-1A3A-4306-9F1A-1109BB8064E3}" srcOrd="7" destOrd="0" presId="urn:microsoft.com/office/officeart/2005/8/layout/radial1"/>
    <dgm:cxn modelId="{731B6C2D-2226-4A11-AA82-B0E58BB32BBB}" type="presParOf" srcId="{0F740984-1A3A-4306-9F1A-1109BB8064E3}" destId="{0BCA8F1D-B04F-46A3-88B2-51610081682A}" srcOrd="0" destOrd="0" presId="urn:microsoft.com/office/officeart/2005/8/layout/radial1"/>
    <dgm:cxn modelId="{28FD0AD5-45D5-464F-86B4-115BDD8BAC9E}" type="presParOf" srcId="{A4A0E8D4-B4E1-472A-8F45-4B9CFBB43763}" destId="{B71F4C2B-031A-4FF3-B3D5-96FA8011E312}" srcOrd="8" destOrd="0" presId="urn:microsoft.com/office/officeart/2005/8/layout/radial1"/>
    <dgm:cxn modelId="{E5F8D6EC-DAE7-4F0D-80E1-D885666295EF}" type="presParOf" srcId="{A4A0E8D4-B4E1-472A-8F45-4B9CFBB43763}" destId="{F01DBE4F-BC3F-442C-8269-9A41B121979D}" srcOrd="9" destOrd="0" presId="urn:microsoft.com/office/officeart/2005/8/layout/radial1"/>
    <dgm:cxn modelId="{294A2FF9-07AE-462D-9E21-4E9907727F83}" type="presParOf" srcId="{F01DBE4F-BC3F-442C-8269-9A41B121979D}" destId="{ADA06B1B-8C9B-49E8-8A82-1374B545BD08}" srcOrd="0" destOrd="0" presId="urn:microsoft.com/office/officeart/2005/8/layout/radial1"/>
    <dgm:cxn modelId="{1D1F484F-DEA5-4A58-88C5-28F6BF112ACC}" type="presParOf" srcId="{A4A0E8D4-B4E1-472A-8F45-4B9CFBB43763}" destId="{1E746051-DF1E-42E5-8FE7-9C6774358409}" srcOrd="10" destOrd="0" presId="urn:microsoft.com/office/officeart/2005/8/layout/radial1"/>
    <dgm:cxn modelId="{47596B3A-9469-47EB-9D6C-2D2129A3E59D}" type="presParOf" srcId="{A4A0E8D4-B4E1-472A-8F45-4B9CFBB43763}" destId="{29645612-A5F9-4CF9-9C26-DBB5928E1FF4}" srcOrd="11" destOrd="0" presId="urn:microsoft.com/office/officeart/2005/8/layout/radial1"/>
    <dgm:cxn modelId="{CE86B87C-7DE6-47CB-B21D-0034D3A639B4}" type="presParOf" srcId="{29645612-A5F9-4CF9-9C26-DBB5928E1FF4}" destId="{47917C30-FA9B-476C-B2AD-D7B4F3F55610}" srcOrd="0" destOrd="0" presId="urn:microsoft.com/office/officeart/2005/8/layout/radial1"/>
    <dgm:cxn modelId="{E9BD819B-F5BA-4F01-AD20-AE7A9232C726}" type="presParOf" srcId="{A4A0E8D4-B4E1-472A-8F45-4B9CFBB43763}" destId="{3E68D161-CCA2-41A7-B8F7-E167A6433653}" srcOrd="12" destOrd="0" presId="urn:microsoft.com/office/officeart/2005/8/layout/radial1"/>
    <dgm:cxn modelId="{FCEFB9A2-33CF-4C76-B6E0-0B83F5E5F4E8}" type="presParOf" srcId="{A4A0E8D4-B4E1-472A-8F45-4B9CFBB43763}" destId="{BA9B03DE-5D94-414C-AFE7-B6434F2C5535}" srcOrd="13" destOrd="0" presId="urn:microsoft.com/office/officeart/2005/8/layout/radial1"/>
    <dgm:cxn modelId="{73728141-C7C3-4334-A5A9-15F7B91173E3}" type="presParOf" srcId="{BA9B03DE-5D94-414C-AFE7-B6434F2C5535}" destId="{50E89E10-E1C1-4681-BD35-169EC7D2F177}" srcOrd="0" destOrd="0" presId="urn:microsoft.com/office/officeart/2005/8/layout/radial1"/>
    <dgm:cxn modelId="{7AED0630-DB65-4ADC-9AA6-AF55F5D35340}" type="presParOf" srcId="{A4A0E8D4-B4E1-472A-8F45-4B9CFBB43763}" destId="{13892CC6-DC9B-4AE5-8A8F-672A64A2FE01}" srcOrd="14" destOrd="0" presId="urn:microsoft.com/office/officeart/2005/8/layout/radial1"/>
    <dgm:cxn modelId="{013E5560-4C91-430F-8334-E806BF49C4F5}" type="presParOf" srcId="{A4A0E8D4-B4E1-472A-8F45-4B9CFBB43763}" destId="{FDF45584-37BE-4584-B8B6-CF86DA8A8088}" srcOrd="15" destOrd="0" presId="urn:microsoft.com/office/officeart/2005/8/layout/radial1"/>
    <dgm:cxn modelId="{3868DDD3-F1AF-481C-9FB8-79D3BFEF09DC}" type="presParOf" srcId="{FDF45584-37BE-4584-B8B6-CF86DA8A8088}" destId="{586371C3-BF62-4282-B5D8-9D8A62370DBF}" srcOrd="0" destOrd="0" presId="urn:microsoft.com/office/officeart/2005/8/layout/radial1"/>
    <dgm:cxn modelId="{BED209D1-4CEE-44CC-9CBA-7AEA6289BCEE}" type="presParOf" srcId="{A4A0E8D4-B4E1-472A-8F45-4B9CFBB43763}" destId="{46CECE00-16D3-4841-B57B-889EF11CD610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8047EC-5310-4687-9AE3-8D10C483AE98}">
      <dsp:nvSpPr>
        <dsp:cNvPr id="0" name=""/>
        <dsp:cNvSpPr/>
      </dsp:nvSpPr>
      <dsp:spPr>
        <a:xfrm>
          <a:off x="5149915" y="2495165"/>
          <a:ext cx="1462990" cy="1462990"/>
        </a:xfrm>
        <a:prstGeom prst="ellipse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R="0"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0" u="none" strike="noStrike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Семья </a:t>
          </a:r>
        </a:p>
      </dsp:txBody>
      <dsp:txXfrm>
        <a:off x="5149915" y="2495165"/>
        <a:ext cx="1462990" cy="1462990"/>
      </dsp:txXfrm>
    </dsp:sp>
    <dsp:sp modelId="{86D70E2A-E0B5-4661-910C-F63414E3C4F6}">
      <dsp:nvSpPr>
        <dsp:cNvPr id="0" name=""/>
        <dsp:cNvSpPr/>
      </dsp:nvSpPr>
      <dsp:spPr>
        <a:xfrm rot="15915692">
          <a:off x="5335937" y="2039650"/>
          <a:ext cx="896071" cy="23021"/>
        </a:xfrm>
        <a:custGeom>
          <a:avLst/>
          <a:gdLst/>
          <a:ahLst/>
          <a:cxnLst/>
          <a:rect l="0" t="0" r="0" b="0"/>
          <a:pathLst>
            <a:path>
              <a:moveTo>
                <a:pt x="0" y="11510"/>
              </a:moveTo>
              <a:lnTo>
                <a:pt x="896071" y="115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5915692">
        <a:off x="5761571" y="2028759"/>
        <a:ext cx="44803" cy="44803"/>
      </dsp:txXfrm>
    </dsp:sp>
    <dsp:sp modelId="{0F5578B7-A763-470E-9808-FC1F032795DD}">
      <dsp:nvSpPr>
        <dsp:cNvPr id="0" name=""/>
        <dsp:cNvSpPr/>
      </dsp:nvSpPr>
      <dsp:spPr>
        <a:xfrm>
          <a:off x="4575152" y="142752"/>
          <a:ext cx="2222531" cy="1462990"/>
        </a:xfrm>
        <a:prstGeom prst="ellipse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strike="noStrike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Поиск и выявление родителей и других родственников</a:t>
          </a:r>
        </a:p>
      </dsp:txBody>
      <dsp:txXfrm>
        <a:off x="4575152" y="142752"/>
        <a:ext cx="2222531" cy="1462990"/>
      </dsp:txXfrm>
    </dsp:sp>
    <dsp:sp modelId="{BF6A8B6E-517C-4558-845C-23CB8979A693}">
      <dsp:nvSpPr>
        <dsp:cNvPr id="0" name=""/>
        <dsp:cNvSpPr/>
      </dsp:nvSpPr>
      <dsp:spPr>
        <a:xfrm rot="19849359">
          <a:off x="6321621" y="2095981"/>
          <a:ext cx="3128332" cy="23021"/>
        </a:xfrm>
        <a:custGeom>
          <a:avLst/>
          <a:gdLst/>
          <a:ahLst/>
          <a:cxnLst/>
          <a:rect l="0" t="0" r="0" b="0"/>
          <a:pathLst>
            <a:path>
              <a:moveTo>
                <a:pt x="0" y="11510"/>
              </a:moveTo>
              <a:lnTo>
                <a:pt x="3128332" y="115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9849359">
        <a:off x="7807579" y="2029283"/>
        <a:ext cx="156416" cy="156416"/>
      </dsp:txXfrm>
    </dsp:sp>
    <dsp:sp modelId="{92A9AE52-4140-4693-87F1-79B02C272F06}">
      <dsp:nvSpPr>
        <dsp:cNvPr id="0" name=""/>
        <dsp:cNvSpPr/>
      </dsp:nvSpPr>
      <dsp:spPr>
        <a:xfrm>
          <a:off x="8890916" y="103497"/>
          <a:ext cx="2547710" cy="1462990"/>
        </a:xfrm>
        <a:prstGeom prst="ellipse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Индивидуальное консультирование  по вопросам жизнедеятельности воспитанников</a:t>
          </a:r>
        </a:p>
      </dsp:txBody>
      <dsp:txXfrm>
        <a:off x="8890916" y="103497"/>
        <a:ext cx="2547710" cy="1462990"/>
      </dsp:txXfrm>
    </dsp:sp>
    <dsp:sp modelId="{E6BF7ECD-AECD-40F9-B988-E5BBE354A7AC}">
      <dsp:nvSpPr>
        <dsp:cNvPr id="0" name=""/>
        <dsp:cNvSpPr/>
      </dsp:nvSpPr>
      <dsp:spPr>
        <a:xfrm rot="21593009">
          <a:off x="6612902" y="3211267"/>
          <a:ext cx="2355526" cy="23021"/>
        </a:xfrm>
        <a:custGeom>
          <a:avLst/>
          <a:gdLst/>
          <a:ahLst/>
          <a:cxnLst/>
          <a:rect l="0" t="0" r="0" b="0"/>
          <a:pathLst>
            <a:path>
              <a:moveTo>
                <a:pt x="0" y="11510"/>
              </a:moveTo>
              <a:lnTo>
                <a:pt x="2355526" y="115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21593009">
        <a:off x="7731777" y="3163889"/>
        <a:ext cx="117776" cy="117776"/>
      </dsp:txXfrm>
    </dsp:sp>
    <dsp:sp modelId="{EB5CB225-7AE4-4900-B85C-2AF0B4E96776}">
      <dsp:nvSpPr>
        <dsp:cNvPr id="0" name=""/>
        <dsp:cNvSpPr/>
      </dsp:nvSpPr>
      <dsp:spPr>
        <a:xfrm>
          <a:off x="8968420" y="2486524"/>
          <a:ext cx="2324546" cy="1462990"/>
        </a:xfrm>
        <a:prstGeom prst="ellipse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strike="noStrike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Содействие в оформлении документов и сопровождение в судах, отделах опеки и попечительства </a:t>
          </a:r>
        </a:p>
      </dsp:txBody>
      <dsp:txXfrm>
        <a:off x="8968420" y="2486524"/>
        <a:ext cx="2324546" cy="1462990"/>
      </dsp:txXfrm>
    </dsp:sp>
    <dsp:sp modelId="{0F740984-1A3A-4306-9F1A-1109BB8064E3}">
      <dsp:nvSpPr>
        <dsp:cNvPr id="0" name=""/>
        <dsp:cNvSpPr/>
      </dsp:nvSpPr>
      <dsp:spPr>
        <a:xfrm rot="1861535">
          <a:off x="6302854" y="4332194"/>
          <a:ext cx="2871505" cy="23021"/>
        </a:xfrm>
        <a:custGeom>
          <a:avLst/>
          <a:gdLst/>
          <a:ahLst/>
          <a:cxnLst/>
          <a:rect l="0" t="0" r="0" b="0"/>
          <a:pathLst>
            <a:path>
              <a:moveTo>
                <a:pt x="0" y="11510"/>
              </a:moveTo>
              <a:lnTo>
                <a:pt x="2871505" y="115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1861535">
        <a:off x="7666819" y="4271917"/>
        <a:ext cx="143575" cy="143575"/>
      </dsp:txXfrm>
    </dsp:sp>
    <dsp:sp modelId="{B71F4C2B-031A-4FF3-B3D5-96FA8011E312}">
      <dsp:nvSpPr>
        <dsp:cNvPr id="0" name=""/>
        <dsp:cNvSpPr/>
      </dsp:nvSpPr>
      <dsp:spPr>
        <a:xfrm>
          <a:off x="8439771" y="4915042"/>
          <a:ext cx="2929844" cy="1462990"/>
        </a:xfrm>
        <a:prstGeom prst="ellipse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strike="noStrike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Знакомство родителей с ребёнком и персоналом учреждения.</a:t>
          </a:r>
        </a:p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strike="noStrike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Создание условий беспрепятственного доступа</a:t>
          </a:r>
        </a:p>
      </dsp:txBody>
      <dsp:txXfrm>
        <a:off x="8439771" y="4915042"/>
        <a:ext cx="2929844" cy="1462990"/>
      </dsp:txXfrm>
    </dsp:sp>
    <dsp:sp modelId="{F01DBE4F-BC3F-442C-8269-9A41B121979D}">
      <dsp:nvSpPr>
        <dsp:cNvPr id="0" name=""/>
        <dsp:cNvSpPr/>
      </dsp:nvSpPr>
      <dsp:spPr>
        <a:xfrm rot="10778572">
          <a:off x="2832377" y="3226932"/>
          <a:ext cx="2317575" cy="23021"/>
        </a:xfrm>
        <a:custGeom>
          <a:avLst/>
          <a:gdLst/>
          <a:ahLst/>
          <a:cxnLst/>
          <a:rect l="0" t="0" r="0" b="0"/>
          <a:pathLst>
            <a:path>
              <a:moveTo>
                <a:pt x="0" y="11510"/>
              </a:moveTo>
              <a:lnTo>
                <a:pt x="2317575" y="115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0778572">
        <a:off x="3933225" y="3180503"/>
        <a:ext cx="115878" cy="115878"/>
      </dsp:txXfrm>
    </dsp:sp>
    <dsp:sp modelId="{1E746051-DF1E-42E5-8FE7-9C6774358409}">
      <dsp:nvSpPr>
        <dsp:cNvPr id="0" name=""/>
        <dsp:cNvSpPr/>
      </dsp:nvSpPr>
      <dsp:spPr>
        <a:xfrm>
          <a:off x="185494" y="2522419"/>
          <a:ext cx="2646989" cy="1462990"/>
        </a:xfrm>
        <a:prstGeom prst="ellipse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strike="noStrike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групп взаимопомощи и </a:t>
          </a:r>
          <a:r>
            <a:rPr lang="ru-RU" sz="1400" b="0" i="0" u="none" strike="noStrike" kern="1200" baseline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взаимоподдержки</a:t>
          </a:r>
          <a:r>
            <a:rPr lang="ru-RU" sz="1400" b="0" i="0" u="none" strike="noStrike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среди родителей</a:t>
          </a:r>
        </a:p>
      </dsp:txBody>
      <dsp:txXfrm>
        <a:off x="185494" y="2522419"/>
        <a:ext cx="2646989" cy="1462990"/>
      </dsp:txXfrm>
    </dsp:sp>
    <dsp:sp modelId="{29645612-A5F9-4CF9-9C26-DBB5928E1FF4}">
      <dsp:nvSpPr>
        <dsp:cNvPr id="0" name=""/>
        <dsp:cNvSpPr/>
      </dsp:nvSpPr>
      <dsp:spPr>
        <a:xfrm rot="9023804">
          <a:off x="2413813" y="4324725"/>
          <a:ext cx="3029299" cy="23021"/>
        </a:xfrm>
        <a:custGeom>
          <a:avLst/>
          <a:gdLst/>
          <a:ahLst/>
          <a:cxnLst/>
          <a:rect l="0" t="0" r="0" b="0"/>
          <a:pathLst>
            <a:path>
              <a:moveTo>
                <a:pt x="0" y="11510"/>
              </a:moveTo>
              <a:lnTo>
                <a:pt x="3029299" y="115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9023804">
        <a:off x="3852730" y="4260504"/>
        <a:ext cx="151464" cy="151464"/>
      </dsp:txXfrm>
    </dsp:sp>
    <dsp:sp modelId="{3E68D161-CCA2-41A7-B8F7-E167A6433653}">
      <dsp:nvSpPr>
        <dsp:cNvPr id="0" name=""/>
        <dsp:cNvSpPr/>
      </dsp:nvSpPr>
      <dsp:spPr>
        <a:xfrm>
          <a:off x="103502" y="4911810"/>
          <a:ext cx="3048814" cy="1462990"/>
        </a:xfrm>
        <a:prstGeom prst="ellipse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strike="noStrike" kern="1200" baseline="0" dirty="0" smtClean="0">
              <a:solidFill>
                <a:schemeClr val="tx1"/>
              </a:solidFill>
              <a:latin typeface="Times New Roman" panose="02020603050405020304" pitchFamily="18" charset="0"/>
            </a:rPr>
            <a:t>Содействие в принятии решения о переводе в из ДДИ № 4 по достижению 18-лет</a:t>
          </a:r>
          <a:r>
            <a:rPr lang="ru-RU" sz="1000" b="0" i="0" u="none" strike="noStrike" kern="1200" baseline="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1000" b="0" i="0" u="none" strike="noStrike" kern="1200" baseline="0" dirty="0" smtClean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3502" y="4911810"/>
        <a:ext cx="3048814" cy="1462990"/>
      </dsp:txXfrm>
    </dsp:sp>
    <dsp:sp modelId="{BA9B03DE-5D94-414C-AFE7-B6434F2C5535}">
      <dsp:nvSpPr>
        <dsp:cNvPr id="0" name=""/>
        <dsp:cNvSpPr/>
      </dsp:nvSpPr>
      <dsp:spPr>
        <a:xfrm rot="12460310">
          <a:off x="2501893" y="2202654"/>
          <a:ext cx="2897388" cy="23021"/>
        </a:xfrm>
        <a:custGeom>
          <a:avLst/>
          <a:gdLst/>
          <a:ahLst/>
          <a:cxnLst/>
          <a:rect l="0" t="0" r="0" b="0"/>
          <a:pathLst>
            <a:path>
              <a:moveTo>
                <a:pt x="0" y="11510"/>
              </a:moveTo>
              <a:lnTo>
                <a:pt x="2897388" y="115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12460310">
        <a:off x="3878152" y="2141731"/>
        <a:ext cx="144869" cy="144869"/>
      </dsp:txXfrm>
    </dsp:sp>
    <dsp:sp modelId="{13892CC6-DC9B-4AE5-8A8F-672A64A2FE01}">
      <dsp:nvSpPr>
        <dsp:cNvPr id="0" name=""/>
        <dsp:cNvSpPr/>
      </dsp:nvSpPr>
      <dsp:spPr>
        <a:xfrm>
          <a:off x="112141" y="269998"/>
          <a:ext cx="3051769" cy="1462990"/>
        </a:xfrm>
        <a:prstGeom prst="ellipse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strike="noStrike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Привлечение к совместному с детьми, участию в </a:t>
          </a:r>
          <a:r>
            <a:rPr lang="ru-RU" sz="1400" b="0" i="0" u="none" strike="noStrike" kern="1200" baseline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социо</a:t>
          </a:r>
          <a:r>
            <a:rPr lang="ru-RU" sz="1400" b="0" i="0" u="none" strike="noStrike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-культурных, спортивных  мероприятиях, в сопровождении на отдых</a:t>
          </a:r>
        </a:p>
      </dsp:txBody>
      <dsp:txXfrm>
        <a:off x="112141" y="269998"/>
        <a:ext cx="3051769" cy="1462990"/>
      </dsp:txXfrm>
    </dsp:sp>
    <dsp:sp modelId="{FDF45584-37BE-4584-B8B6-CF86DA8A8088}">
      <dsp:nvSpPr>
        <dsp:cNvPr id="0" name=""/>
        <dsp:cNvSpPr/>
      </dsp:nvSpPr>
      <dsp:spPr>
        <a:xfrm rot="5690123">
          <a:off x="5296127" y="4425240"/>
          <a:ext cx="965833" cy="23021"/>
        </a:xfrm>
        <a:custGeom>
          <a:avLst/>
          <a:gdLst/>
          <a:ahLst/>
          <a:cxnLst/>
          <a:rect l="0" t="0" r="0" b="0"/>
          <a:pathLst>
            <a:path>
              <a:moveTo>
                <a:pt x="0" y="11510"/>
              </a:moveTo>
              <a:lnTo>
                <a:pt x="965833" y="115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5690123">
        <a:off x="5754898" y="4412605"/>
        <a:ext cx="48291" cy="48291"/>
      </dsp:txXfrm>
    </dsp:sp>
    <dsp:sp modelId="{46CECE00-16D3-4841-B57B-889EF11CD610}">
      <dsp:nvSpPr>
        <dsp:cNvPr id="0" name=""/>
        <dsp:cNvSpPr/>
      </dsp:nvSpPr>
      <dsp:spPr>
        <a:xfrm>
          <a:off x="4435797" y="4917066"/>
          <a:ext cx="2482593" cy="1449706"/>
        </a:xfrm>
        <a:prstGeom prst="ellipse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strike="noStrike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Обучение персонала</a:t>
          </a:r>
        </a:p>
      </dsp:txBody>
      <dsp:txXfrm>
        <a:off x="4435797" y="4917066"/>
        <a:ext cx="2482593" cy="14497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DB0CA4-11B5-46D0-8BD7-DEBC70769455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453444-2D25-4A5F-B725-ED06078DC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68250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87084" y="69755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BB32E-234A-4BE1-8837-DB602FB2A1EC}" type="datetime1">
              <a:rPr lang="ru-RU" smtClean="0"/>
              <a:t>08.10.2017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1171A17-3FB3-4379-9D7A-C9409BE57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28745-DE69-4007-8DB0-C61C48A6D467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87084" y="69755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71541-29CF-43CF-B1AF-544744F48CA1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81171A17-3FB3-4379-9D7A-C9409BE5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EF30-9911-471F-9708-536359367F38}" type="datetime1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ADB0-30EA-448B-9DDC-52078D451E4A}" type="datetime1">
              <a:rPr lang="ru-RU" smtClean="0"/>
              <a:t>08.10.2017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77248-783A-401D-9F0A-E40B82C87BD5}" type="datetime1">
              <a:rPr lang="ru-RU" smtClean="0"/>
              <a:t>08.10.2017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73DF8-BA61-4195-86EF-11E66BA2CC52}" type="datetime1">
              <a:rPr lang="ru-RU" smtClean="0"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30BA-0E9B-478C-99BE-4BE980F130FB}" type="datetime1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C6F9D-1A3D-4914-A6AB-957BC5CFDEC5}" type="datetime1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81171A17-3FB3-4379-9D7A-C9409BE57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1078" y="66675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AAA0-1EEF-43B3-A534-AC4DC3184603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274640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D2F0-EB1B-4029-9EF7-2983EDA4A481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83F913C-18A3-49CC-8487-DF323E136B88}" type="datetime1">
              <a:rPr lang="ru-RU" smtClean="0"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1171A17-3FB3-4379-9D7A-C9409BE5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61508" y="3200400"/>
            <a:ext cx="9037674" cy="3242930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«Формы работы и направления взаимодействия с родителями воспитанников. Опыт сотрудничества с семьями с СПб ГБСУСО « Дом — интернат для детей с отклонениями в умственном развитии № 4: восстановление биологических семей , поддержка в кризисных ситуациях, профилактика отказа от ребенка, организация совместных семейных мероприятий»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000" i="1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II </a:t>
            </a:r>
            <a:r>
              <a:rPr lang="ru-RU" sz="2000" i="1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межрегиональная конференция, посвященная практическим аспектам</a:t>
            </a:r>
            <a:r>
              <a:rPr lang="ru-RU" sz="2000" i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ru-RU" sz="2000" i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ru-RU" sz="2000" i="1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внедрения норм и требований Постановления Правительства Российской Федерации от 24.05.2014 № 481 «О деятельности организаций для детей-сирот и детей, оставшихся без попечения родителей, и об устройстве в них детей, оставшихся без попечения родителей» в деятельность домов-интернатов для детей, с отклонениями в умственном развитии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7953" y="510363"/>
            <a:ext cx="109090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СПБ ГБСУ СО «Дом-интернат для детей с отклонениями в умственном развитии № 4»</a:t>
            </a:r>
            <a:endParaRPr lang="ru-RU" sz="24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04936" y="4358887"/>
            <a:ext cx="1984552" cy="217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578491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полного и гармоничного развития личности ребенку необходимо расти в семейном окружении, в атмосфере счастья, любви и понимания. К  сожалению  в стенах  учреждения  удовлетворить  эти  потребности  не  всегда  представляется  возможным,  но  все  воспитанники детского дома в этом нуждаются.</a:t>
            </a:r>
            <a:endParaRPr lang="ru-RU" sz="2400" dirty="0"/>
          </a:p>
        </p:txBody>
      </p:sp>
      <p:pic>
        <p:nvPicPr>
          <p:cNvPr id="4" name="Picture 2" descr="http://www.look.com.ua/pic/201209/1440x900/look.com.ua-2104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46731" y="2884647"/>
            <a:ext cx="5627716" cy="34580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044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45390" y="431321"/>
            <a:ext cx="1107631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работе с семьями воспитанников мы руководствуемся :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2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Конституцией Российской Федерации; </a:t>
            </a:r>
          </a:p>
          <a:p>
            <a:pPr marL="457200" indent="-4572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Гражданским кодексом Российской Федерации;</a:t>
            </a:r>
          </a:p>
          <a:p>
            <a:pPr marL="457200" indent="-4572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Постановлением Правительства Российской Федерации от 24.05.2014года № 481"О деятельности организации для детей-сирот, оставшихся без попечения родителей«</a:t>
            </a:r>
          </a:p>
          <a:p>
            <a:pPr marL="457200" indent="-4572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Уставом и локальными актами учреждения.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744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2639891991"/>
              </p:ext>
            </p:extLst>
          </p:nvPr>
        </p:nvGraphicFramePr>
        <p:xfrm>
          <a:off x="569344" y="172528"/>
          <a:ext cx="11438627" cy="6487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985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Из265 воспитанников учреждения 138 детей (52%) имеют родителей, 127 детей (48%) оставшиеся без попечения родителей</a:t>
            </a:r>
            <a:endParaRPr lang="ru-RU" sz="28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379561" y="1447799"/>
          <a:ext cx="11576649" cy="5410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Объект 1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2217783342"/>
              </p:ext>
            </p:extLst>
          </p:nvPr>
        </p:nvGraphicFramePr>
        <p:xfrm>
          <a:off x="0" y="206375"/>
          <a:ext cx="10782300" cy="6384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76883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18107" y="878491"/>
            <a:ext cx="9653652" cy="712317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посещаемости   воспитанников   ДДИ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85700112"/>
              </p:ext>
            </p:extLst>
          </p:nvPr>
        </p:nvGraphicFramePr>
        <p:xfrm>
          <a:off x="250521" y="1340287"/>
          <a:ext cx="11523950" cy="5359699"/>
        </p:xfrm>
        <a:graphic>
          <a:graphicData uri="http://schemas.openxmlformats.org/drawingml/2006/table">
            <a:tbl>
              <a:tblPr/>
              <a:tblGrid>
                <a:gridCol w="8229601"/>
                <a:gridCol w="1302707"/>
                <a:gridCol w="901875"/>
                <a:gridCol w="1089767"/>
              </a:tblGrid>
              <a:tr h="558599">
                <a:tc>
                  <a:txBody>
                    <a:bodyPr/>
                    <a:lstStyle/>
                    <a:p>
                      <a:pPr algn="ctr" rtl="0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538">
                <a:tc>
                  <a:txBody>
                    <a:bodyPr/>
                    <a:lstStyle/>
                    <a:p>
                      <a:pPr algn="just" rtl="0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воспитанников</a:t>
                      </a: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553">
                <a:tc>
                  <a:txBody>
                    <a:bodyPr/>
                    <a:lstStyle/>
                    <a:p>
                      <a:pPr algn="just" rtl="0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имеют родителей</a:t>
                      </a: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012">
                <a:tc>
                  <a:txBody>
                    <a:bodyPr/>
                    <a:lstStyle/>
                    <a:p>
                      <a:pPr algn="just" rtl="0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детей, родители которых навещают 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регулярно   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до 1 раза в месяц и чаще)</a:t>
                      </a: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/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/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/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/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/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/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24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012">
                <a:tc>
                  <a:txBody>
                    <a:bodyPr/>
                    <a:lstStyle/>
                    <a:p>
                      <a:pPr algn="just" rtl="0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детей, родители которых навещают с регулярностью 1 раз в 2-6 месяцев</a:t>
                      </a: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5400">
                <a:tc>
                  <a:txBody>
                    <a:bodyPr/>
                    <a:lstStyle/>
                    <a:p>
                      <a:pPr algn="just" rtl="0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детей, родители которых навещают не реже 1 раза в год</a:t>
                      </a: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6012">
                <a:tc>
                  <a:txBody>
                    <a:bodyPr/>
                    <a:lstStyle/>
                    <a:p>
                      <a:pPr algn="just" rtl="0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детей, родители которых сотрудничают с администрацией (детей не посещают)</a:t>
                      </a: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267" marR="19267" marT="19266" marB="1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9580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51994862"/>
              </p:ext>
            </p:extLst>
          </p:nvPr>
        </p:nvGraphicFramePr>
        <p:xfrm>
          <a:off x="425886" y="375782"/>
          <a:ext cx="11611630" cy="6153414"/>
        </p:xfrm>
        <a:graphic>
          <a:graphicData uri="http://schemas.openxmlformats.org/drawingml/2006/table">
            <a:tbl>
              <a:tblPr/>
              <a:tblGrid>
                <a:gridCol w="8567803"/>
                <a:gridCol w="1014608"/>
                <a:gridCol w="939452"/>
                <a:gridCol w="1089767"/>
              </a:tblGrid>
              <a:tr h="1767181">
                <a:tc>
                  <a:txBody>
                    <a:bodyPr/>
                    <a:lstStyle/>
                    <a:p>
                      <a:pPr algn="just" rtl="0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детей, родители которых оформили доверенности на других людей (волонтеров) для сопровождения и посещении детей</a:t>
                      </a: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756">
                <a:tc>
                  <a:txBody>
                    <a:bodyPr/>
                    <a:lstStyle/>
                    <a:p>
                      <a:pPr algn="just" rtl="0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детей, родители которых забрали домой </a:t>
                      </a: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211">
                <a:tc>
                  <a:txBody>
                    <a:bodyPr/>
                    <a:lstStyle/>
                    <a:p>
                      <a:pPr algn="just" rtl="0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детей, родители которых участвуют в совместных мероприятиях, поездках</a:t>
                      </a: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271">
                <a:tc>
                  <a:txBody>
                    <a:bodyPr/>
                    <a:lstStyle/>
                    <a:p>
                      <a:pPr algn="just" rtl="0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Лишены родительских прав</a:t>
                      </a: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271">
                <a:tc>
                  <a:txBody>
                    <a:bodyPr/>
                    <a:lstStyle/>
                    <a:p>
                      <a:pPr algn="just" rtl="0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суде отстояли родительские права </a:t>
                      </a: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787">
                <a:tc>
                  <a:txBody>
                    <a:bodyPr/>
                    <a:lstStyle/>
                    <a:p>
                      <a:pPr algn="just" rtl="0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Розыск</a:t>
                      </a: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271">
                <a:tc>
                  <a:txBody>
                    <a:bodyPr/>
                    <a:lstStyle/>
                    <a:p>
                      <a:pPr algn="just" rtl="0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 в суде (ЛРП).</a:t>
                      </a: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271">
                <a:tc>
                  <a:txBody>
                    <a:bodyPr/>
                    <a:lstStyle/>
                    <a:p>
                      <a:pPr algn="just" rtl="0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Восстановление в родительских правах</a:t>
                      </a: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7711" marR="17711" marT="17711" marB="17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840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лнце 1"/>
          <p:cNvSpPr/>
          <p:nvPr/>
        </p:nvSpPr>
        <p:spPr>
          <a:xfrm>
            <a:off x="5300027" y="38100"/>
            <a:ext cx="1657351" cy="1485900"/>
          </a:xfrm>
          <a:prstGeom prst="su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3" name="Облако 2"/>
          <p:cNvSpPr/>
          <p:nvPr/>
        </p:nvSpPr>
        <p:spPr>
          <a:xfrm>
            <a:off x="7841622" y="3421498"/>
            <a:ext cx="4276567" cy="27432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4" name="Поле 9"/>
          <p:cNvSpPr txBox="1"/>
          <p:nvPr/>
        </p:nvSpPr>
        <p:spPr>
          <a:xfrm>
            <a:off x="8367385" y="4151629"/>
            <a:ext cx="2634403" cy="1610343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b="1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медицинского психолога: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Получить первичную консультацию по личным вопросам.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Принять участие в тематических занятиях.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Облако 4"/>
          <p:cNvSpPr/>
          <p:nvPr/>
        </p:nvSpPr>
        <p:spPr>
          <a:xfrm>
            <a:off x="2622253" y="3868420"/>
            <a:ext cx="4181475" cy="27813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Поле 11"/>
          <p:cNvSpPr txBox="1"/>
          <p:nvPr/>
        </p:nvSpPr>
        <p:spPr>
          <a:xfrm>
            <a:off x="3386622" y="4349118"/>
            <a:ext cx="2826191" cy="1726083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b="1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педагога-психолога: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i="1" dirty="0">
                <a:solidFill>
                  <a:srgbClr val="17365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Получить информацию об особенностях развития детей с УО.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i="1" dirty="0">
                <a:solidFill>
                  <a:srgbClr val="17365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Получить информацию о развитии и потенциале</a:t>
            </a:r>
            <a:r>
              <a:rPr lang="ru-RU" sz="1100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своего ребенка.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Получить помощь по взаимодействию и коммуникации с ребенком.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Получить психологическую поддержку.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Облако 6"/>
          <p:cNvSpPr/>
          <p:nvPr/>
        </p:nvSpPr>
        <p:spPr>
          <a:xfrm>
            <a:off x="9526" y="4057650"/>
            <a:ext cx="2552700" cy="180975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Облако 7"/>
          <p:cNvSpPr/>
          <p:nvPr/>
        </p:nvSpPr>
        <p:spPr>
          <a:xfrm rot="21364492">
            <a:off x="3842293" y="1545272"/>
            <a:ext cx="3943351" cy="2190750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9" name="Облако 8"/>
          <p:cNvSpPr/>
          <p:nvPr/>
        </p:nvSpPr>
        <p:spPr>
          <a:xfrm rot="941786">
            <a:off x="7929570" y="287844"/>
            <a:ext cx="3781425" cy="2744032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0" name="Облако 9"/>
          <p:cNvSpPr/>
          <p:nvPr/>
        </p:nvSpPr>
        <p:spPr>
          <a:xfrm>
            <a:off x="85726" y="1266825"/>
            <a:ext cx="3467100" cy="241935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1" name="Поле 16"/>
          <p:cNvSpPr txBox="1"/>
          <p:nvPr/>
        </p:nvSpPr>
        <p:spPr>
          <a:xfrm>
            <a:off x="4712993" y="2075815"/>
            <a:ext cx="2486025" cy="96185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b="1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зав. отделением , лечащего врача: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100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-Получить информацию о правилах  посещения ребенка.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-Получить консультацию по</a:t>
            </a:r>
            <a:r>
              <a:rPr lang="ru-RU" sz="1100" b="1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состоянию здоровья</a:t>
            </a:r>
            <a:r>
              <a:rPr lang="ru-RU" sz="1100" b="1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ребенка.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b="1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Облако 11"/>
          <p:cNvSpPr/>
          <p:nvPr/>
        </p:nvSpPr>
        <p:spPr>
          <a:xfrm>
            <a:off x="3552825" y="294958"/>
            <a:ext cx="1419587" cy="9144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3" name="Поле 18"/>
          <p:cNvSpPr txBox="1"/>
          <p:nvPr/>
        </p:nvSpPr>
        <p:spPr>
          <a:xfrm>
            <a:off x="390525" y="4562477"/>
            <a:ext cx="1752600" cy="7524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b="1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врача-психиатра: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-Получить консультацию.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оле 19"/>
          <p:cNvSpPr txBox="1"/>
          <p:nvPr/>
        </p:nvSpPr>
        <p:spPr>
          <a:xfrm>
            <a:off x="685801" y="1714501"/>
            <a:ext cx="2257425" cy="15144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b="1" i="1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соц. отделе:</a:t>
            </a:r>
            <a:endParaRPr lang="ru-R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i="1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Заказать справки и документы, требующие подписи директора.</a:t>
            </a:r>
            <a:endParaRPr lang="ru-R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i="1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Получить оригинал документов.</a:t>
            </a:r>
            <a:endParaRPr lang="ru-R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i="1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Задать интересующие вопросы.</a:t>
            </a:r>
            <a:endParaRPr lang="ru-R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оле 20"/>
          <p:cNvSpPr txBox="1"/>
          <p:nvPr/>
        </p:nvSpPr>
        <p:spPr>
          <a:xfrm>
            <a:off x="8457599" y="781050"/>
            <a:ext cx="3124200" cy="145732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b="1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воспитателей: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-Получить информацию о развитии ребенка, узнать об его индивидуальных предпочтениях и особенностях взаимодействия.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i="1" dirty="0">
                <a:solidFill>
                  <a:srgbClr val="17365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-Получить информацию о вариантах проведения совместного досуга.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Улыбающееся лицо 16"/>
          <p:cNvSpPr/>
          <p:nvPr/>
        </p:nvSpPr>
        <p:spPr>
          <a:xfrm>
            <a:off x="6534152" y="7219950"/>
            <a:ext cx="200025" cy="171450"/>
          </a:xfrm>
          <a:prstGeom prst="smileyFac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32703" y="6119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0" y="193358"/>
            <a:ext cx="2756332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Уважаемые родители!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ДДИ №4 Вы можете: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26"/>
          <p:cNvSpPr>
            <a:spLocks noChangeArrowheads="1"/>
          </p:cNvSpPr>
          <p:nvPr/>
        </p:nvSpPr>
        <p:spPr bwMode="auto">
          <a:xfrm>
            <a:off x="1" y="9144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713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ривлечение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к участию в совместных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8" name="Объект 17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27" y="1998022"/>
            <a:ext cx="5423769" cy="4020855"/>
          </a:xfrm>
        </p:spPr>
      </p:pic>
      <p:pic>
        <p:nvPicPr>
          <p:cNvPr id="15" name="Объект 14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094" y="2376901"/>
            <a:ext cx="4999038" cy="3196877"/>
          </a:xfr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817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субботниках,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59" y="1441703"/>
            <a:ext cx="4696691" cy="3133898"/>
          </a:xfrm>
        </p:spPr>
      </p:pic>
      <p:pic>
        <p:nvPicPr>
          <p:cNvPr id="8" name="Объект 12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365" y="753230"/>
            <a:ext cx="4700588" cy="3133725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85" y="3925343"/>
            <a:ext cx="4889470" cy="2750327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197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сопровождению на отдых детей,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8" y="2374702"/>
            <a:ext cx="4697412" cy="352305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213" y="1690690"/>
            <a:ext cx="4700588" cy="3525441"/>
          </a:xfr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425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прогулки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81" y="2619059"/>
            <a:ext cx="4999038" cy="374773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384" y="517585"/>
            <a:ext cx="4837219" cy="3259361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71A17-3FB3-4379-9D7A-C9409BE57829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4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609600" y="1628800"/>
            <a:ext cx="5870443" cy="352839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Наши контакты: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196620 Санкт- Петербург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г. Павловск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ул. Елизаветинская д. 11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т/ факс (812) 452-23-36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ddi-4 @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mail.ru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5135893" y="5661248"/>
            <a:ext cx="6446507" cy="576064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4086" y="1124745"/>
            <a:ext cx="4817229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</TotalTime>
  <Words>613</Words>
  <Application>Microsoft Office PowerPoint</Application>
  <PresentationFormat>Произвольный</PresentationFormat>
  <Paragraphs>140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Справедливость</vt:lpstr>
      <vt:lpstr>II межрегиональная конференция, посвященная практическим аспектам внедрения норм и требований Постановления Правительства Российской Федерации от 24.05.2014 № 481 «О деятельности организаций для детей-сирот и детей, оставшихся без попечения родителей, и об устройстве в них детей, оставшихся без попечения родителей» в деятельность домов-интернатов для детей, с отклонениями в умственном развитии</vt:lpstr>
      <vt:lpstr> Для полного и гармоничного развития личности ребенку необходимо расти в семейном окружении, в атмосфере счастья, любви и понимания. К  сожалению  в стенах  учреждения  удовлетворить  эти  потребности  не  всегда  представляется  возможным,  но  все  воспитанники детского дома в этом нуждаются.</vt:lpstr>
      <vt:lpstr>Слайд 3</vt:lpstr>
      <vt:lpstr>Слайд 4</vt:lpstr>
      <vt:lpstr>Из265 воспитанников учреждения 138 детей (52%) имеют родителей, 127 детей (48%) оставшиеся без попечения родителей</vt:lpstr>
      <vt:lpstr>Слайд 6</vt:lpstr>
      <vt:lpstr>Сведения  о  посещаемости   воспитанников   ДДИ № 4 </vt:lpstr>
      <vt:lpstr>Слайд 8</vt:lpstr>
      <vt:lpstr>Слайд 9</vt:lpstr>
      <vt:lpstr>Привлечение родителей к участию в совместных мероприятиях </vt:lpstr>
      <vt:lpstr>субботниках,</vt:lpstr>
      <vt:lpstr>сопровождению на отдых детей,</vt:lpstr>
      <vt:lpstr>прогулки</vt:lpstr>
      <vt:lpstr>Слайд 14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«Формы работы и направления взаимодействия с родителями воспитанников. Опыт сотрудничества с семьями с СПб ГБСУСО « Дом — интернат для детей с отклонениями в умственном развитии№ 4 : восстановление биологических семей , поддержка в кризисных ситуациях, профилактика отказа от ребенка, организация совместных семейных мероприятий».</dc:title>
  <dc:creator>6</dc:creator>
  <cp:lastModifiedBy>евросеть</cp:lastModifiedBy>
  <cp:revision>40</cp:revision>
  <dcterms:created xsi:type="dcterms:W3CDTF">2017-10-03T07:22:02Z</dcterms:created>
  <dcterms:modified xsi:type="dcterms:W3CDTF">2017-10-08T16:08:50Z</dcterms:modified>
</cp:coreProperties>
</file>