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87" r:id="rId3"/>
    <p:sldId id="307" r:id="rId4"/>
    <p:sldId id="309" r:id="rId5"/>
    <p:sldId id="308" r:id="rId6"/>
    <p:sldId id="290" r:id="rId7"/>
    <p:sldId id="295" r:id="rId8"/>
    <p:sldId id="303" r:id="rId9"/>
    <p:sldId id="279" r:id="rId10"/>
    <p:sldId id="310" r:id="rId11"/>
    <p:sldId id="30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92" d="100"/>
          <a:sy n="92" d="100"/>
        </p:scale>
        <p:origin x="3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19765-8E26-4A1F-9789-ADF180563598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Заполнитель изображения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  <a:p>
            <a:endParaRPr lang="en-US"/>
          </a:p>
        </p:txBody>
      </p:sp>
      <p:sp>
        <p:nvSpPr>
          <p:cNvPr id="5" name="Заполнитель заметок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F400D-B5AC-4B4B-8787-4E0F75560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069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C83ECBE-64A6-411C-95A7-2348E6B428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29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C53849D-978F-4CD7-AE48-7F6DEA0783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14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D282224-B0A7-4F55-A8D0-C04637EA71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28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D282224-B0A7-4F55-A8D0-C04637EA71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25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D282224-B0A7-4F55-A8D0-C04637EA71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811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F14EE77-3AC3-4A37-A281-C496882BA4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52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379D706-D63E-47E7-B39E-185CAB6670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069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379D706-D63E-47E7-B39E-185CAB6670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22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5DC0741-FEA9-4497-84EC-1A961F80943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94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CD282224-B0A7-4F55-A8D0-C04637EA71A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5618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3028740-C3BD-430D-B08F-E3698A87A9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282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ru-RU" altLang="en-US"/>
              <a:t>Щелкните для изменения стиля основного подзаголовка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ние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конт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контента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" name="Заполнитель даты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4" name="Заполнитель контента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5" name="Заполнитель текста 4"/>
          <p:cNvSpPr>
            <a:spLocks noGrp="1" noEditPoint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6" name="Заполнитель контента 5"/>
          <p:cNvSpPr>
            <a:spLocks noGrp="1" noEditPoints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7" name="Заполнитель даты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8" name="Заполнитель нижнего колонтитула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9" name="Заполнитель номера слайда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наз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даты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Заполнитель нижнего колонтитула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Заполнитель номера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даты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Заполнитель нижнего колонтитула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Контен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контента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текста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5" name="Заполнитель даты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изображения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altLang="en-US"/>
              <a:t>Щелкните значок, чтобы добавить рисунок</a:t>
            </a:r>
          </a:p>
        </p:txBody>
      </p:sp>
      <p:sp>
        <p:nvSpPr>
          <p:cNvPr id="4" name="Заполнитель текста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altLang="en-US"/>
              <a:t>Щелкните для изменения стиля основного текста</a:t>
            </a:r>
          </a:p>
        </p:txBody>
      </p:sp>
      <p:sp>
        <p:nvSpPr>
          <p:cNvPr id="5" name="Заполнитель даты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Заполнитель нижнего колонтитула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7" name="Заполнитель номера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звание и текст по вертика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по вертикали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Название по вертикали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по вертикали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1FD7FF2-845F-41B9-944F-35B90659B7D6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названия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en-US"/>
              <a:t>Щелкните для изменения стиля основного заголовка</a:t>
            </a:r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en-US"/>
              <a:t>Щелкните для изменения стиля основного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7FF2-845F-41B9-944F-35B90659B7D6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Заполнитель нижнего колонтитула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en-US"/>
          </a:p>
        </p:txBody>
      </p:sp>
      <p:sp>
        <p:nvSpPr>
          <p:cNvPr id="6" name="Заполнитель номера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E345D-6FE0-4977-A3DF-5875ED8E59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68922" y="-299979"/>
            <a:ext cx="12192000" cy="6923190"/>
          </a:xfrm>
          <a:prstGeom prst="rect">
            <a:avLst/>
          </a:prstGeom>
        </p:spPr>
      </p:pic>
      <p:sp>
        <p:nvSpPr>
          <p:cNvPr id="10" name="Горизонтальная прокрутка 9"/>
          <p:cNvSpPr/>
          <p:nvPr/>
        </p:nvSpPr>
        <p:spPr>
          <a:xfrm>
            <a:off x="2624289" y="352937"/>
            <a:ext cx="6605577" cy="6270273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Текст. поле 4"/>
          <p:cNvSpPr txBox="1"/>
          <p:nvPr/>
        </p:nvSpPr>
        <p:spPr>
          <a:xfrm rot="10800000" flipV="1">
            <a:off x="3461539" y="2008511"/>
            <a:ext cx="5678563" cy="2821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>
                <a:solidFill>
                  <a:schemeClr val="tx1"/>
                </a:solidFill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Проект "Театр в чемодане" </a:t>
            </a:r>
          </a:p>
          <a:p>
            <a:pPr algn="ctr">
              <a:lnSpc>
                <a:spcPct val="100000"/>
              </a:lnSpc>
            </a:pPr>
            <a:r>
              <a:rPr lang="ru-RU" sz="3600" b="1">
                <a:solidFill>
                  <a:schemeClr val="tx1"/>
                </a:solidFill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как  эффективный инструмент воспитательной работы с детьми с нарушениями развития.</a:t>
            </a:r>
            <a:endParaRPr lang="en-US" sz="3600" b="1">
              <a:solidFill>
                <a:schemeClr val="tx1"/>
              </a:solidFill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92319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77949" y="0"/>
            <a:ext cx="5847750" cy="4031023"/>
          </a:xfrm>
          <a:prstGeom prst="round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161517" y="3429000"/>
            <a:ext cx="4872449" cy="3429000"/>
          </a:xfrm>
          <a:prstGeom prst="round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699997" y="73044"/>
            <a:ext cx="5333969" cy="3355956"/>
          </a:xfrm>
          <a:prstGeom prst="round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45617" y="4031023"/>
            <a:ext cx="6112414" cy="2826977"/>
          </a:xfrm>
          <a:prstGeom prst="roundRect">
            <a:avLst/>
          </a:prstGeom>
        </p:spPr>
      </p:pic>
      <p:sp>
        <p:nvSpPr>
          <p:cNvPr id="22" name="Табличка 21"/>
          <p:cNvSpPr/>
          <p:nvPr/>
        </p:nvSpPr>
        <p:spPr>
          <a:xfrm>
            <a:off x="8529957" y="2373923"/>
            <a:ext cx="45719" cy="45719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Горизонтальная прокрутка 2"/>
          <p:cNvSpPr/>
          <p:nvPr/>
        </p:nvSpPr>
        <p:spPr>
          <a:xfrm>
            <a:off x="2358883" y="398277"/>
            <a:ext cx="9702736" cy="6628686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>
              <a:solidFill>
                <a:srgbClr val="FF0000"/>
              </a:solidFill>
            </a:endParaRPr>
          </a:p>
        </p:txBody>
      </p:sp>
      <p:sp>
        <p:nvSpPr>
          <p:cNvPr id="9" name="Текст. поле 8"/>
          <p:cNvSpPr txBox="1"/>
          <p:nvPr/>
        </p:nvSpPr>
        <p:spPr>
          <a:xfrm flipH="1">
            <a:off x="3929935" y="2199030"/>
            <a:ext cx="7875868" cy="61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endParaRPr lang="ru-RU" sz="3200" b="1">
              <a:solidFill>
                <a:schemeClr val="tx1"/>
              </a:solidFill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</p:txBody>
      </p:sp>
      <p:pic>
        <p:nvPicPr>
          <p:cNvPr id="10" name="Изображение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30381" y="0"/>
            <a:ext cx="12192000" cy="7195467"/>
          </a:xfrm>
          <a:prstGeom prst="rect">
            <a:avLst/>
          </a:prstGeom>
        </p:spPr>
      </p:pic>
      <p:sp>
        <p:nvSpPr>
          <p:cNvPr id="12" name="Текст. поле 11"/>
          <p:cNvSpPr txBox="1"/>
          <p:nvPr/>
        </p:nvSpPr>
        <p:spPr>
          <a:xfrm>
            <a:off x="3406526" y="2199030"/>
            <a:ext cx="9875722" cy="3369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600" b="1"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Проект " Театр в чемодане" - эффективный инструмент воспитательной работы и всестороннего развития детей, комплексное воздействие на личность ребёнка через театрализованную деятельность. </a:t>
            </a:r>
          </a:p>
          <a:p>
            <a:endParaRPr lang="ru-RU" sz="3600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Изображение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4169" y="0"/>
            <a:ext cx="11839973" cy="7195467"/>
          </a:xfrm>
          <a:prstGeom prst="rect">
            <a:avLst/>
          </a:prstGeom>
        </p:spPr>
      </p:pic>
      <p:sp>
        <p:nvSpPr>
          <p:cNvPr id="12" name="Горизонтальная прокрутка 2"/>
          <p:cNvSpPr/>
          <p:nvPr/>
        </p:nvSpPr>
        <p:spPr>
          <a:xfrm>
            <a:off x="2011246" y="114657"/>
            <a:ext cx="9702736" cy="6628686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>
              <a:solidFill>
                <a:srgbClr val="FF0000"/>
              </a:solidFill>
            </a:endParaRPr>
          </a:p>
        </p:txBody>
      </p:sp>
      <p:sp>
        <p:nvSpPr>
          <p:cNvPr id="9" name="Текст. поле 8"/>
          <p:cNvSpPr txBox="1"/>
          <p:nvPr/>
        </p:nvSpPr>
        <p:spPr>
          <a:xfrm flipH="1">
            <a:off x="3929935" y="2199030"/>
            <a:ext cx="7875868" cy="61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endParaRPr lang="ru-RU" sz="3200" b="1">
              <a:solidFill>
                <a:schemeClr val="tx1"/>
              </a:solidFill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</p:txBody>
      </p:sp>
      <p:sp>
        <p:nvSpPr>
          <p:cNvPr id="11" name="Текст. поле 10"/>
          <p:cNvSpPr txBox="1"/>
          <p:nvPr/>
        </p:nvSpPr>
        <p:spPr>
          <a:xfrm>
            <a:off x="2848866" y="1233456"/>
            <a:ext cx="9230706" cy="9832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 </a:t>
            </a:r>
            <a:r>
              <a:rPr lang="ru-RU" sz="3600" b="1" u="sng"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 Ключевые аспекты роли проекта в воспитании:</a:t>
            </a:r>
          </a:p>
          <a:p>
            <a:pPr marL="457200" indent="-457200">
              <a:buFont typeface="Wingdings" charset="0"/>
              <a:buChar char="v"/>
            </a:pPr>
            <a:r>
              <a:rPr lang="ru-RU" sz="3600" b="1"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развитие коммуникативных навыков;</a:t>
            </a:r>
          </a:p>
          <a:p>
            <a:pPr marL="457200" indent="-457200">
              <a:buFont typeface="Wingdings" charset="0"/>
              <a:buChar char="v"/>
            </a:pPr>
            <a:r>
              <a:rPr lang="ru-RU" sz="3600" b="1"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речевое развитие;</a:t>
            </a:r>
          </a:p>
          <a:p>
            <a:pPr marL="457200" indent="-457200">
              <a:buFont typeface="Wingdings" charset="0"/>
              <a:buChar char="v"/>
            </a:pPr>
            <a:r>
              <a:rPr lang="ru-RU" sz="3600" b="1"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эмоционально-волевое развитие;</a:t>
            </a:r>
          </a:p>
          <a:p>
            <a:pPr marL="457200" indent="-457200">
              <a:buFont typeface="Wingdings" charset="0"/>
              <a:buChar char="v"/>
            </a:pPr>
            <a:r>
              <a:rPr lang="ru-RU" sz="3600" b="1"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познавательное развитие;</a:t>
            </a:r>
          </a:p>
          <a:p>
            <a:pPr marL="457200" indent="-457200">
              <a:buFont typeface="Wingdings" charset="0"/>
              <a:buChar char="v"/>
            </a:pPr>
            <a:r>
              <a:rPr lang="ru-RU" sz="3600" b="1"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социально-нравственное воспитание;</a:t>
            </a:r>
          </a:p>
          <a:p>
            <a:pPr marL="457200" indent="-457200">
              <a:buFont typeface="Wingdings" charset="0"/>
              <a:buChar char="v"/>
            </a:pPr>
            <a:r>
              <a:rPr lang="ru-RU" sz="3600" b="1"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творческое самовыражение:</a:t>
            </a:r>
          </a:p>
          <a:p>
            <a:pPr marL="457200" indent="-457200">
              <a:buFont typeface="Wingdings" charset="0"/>
              <a:buChar char="v"/>
            </a:pPr>
            <a:r>
              <a:rPr lang="ru-RU" sz="3600" b="1"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физическое развитие.</a:t>
            </a:r>
          </a:p>
          <a:p>
            <a:pPr marL="457200" indent="-457200">
              <a:buFont typeface="Wingdings" charset="0"/>
              <a:buChar char="v"/>
            </a:pPr>
            <a:endParaRPr lang="ru-RU" sz="3200" b="1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  <a:p>
            <a:pPr marL="457200" indent="-457200">
              <a:buFont typeface="Wingdings" charset="0"/>
              <a:buChar char="v"/>
            </a:pPr>
            <a:endParaRPr lang="ru-RU" sz="3200" b="1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  <a:p>
            <a:pPr marL="457200" indent="-457200">
              <a:buFont typeface="Wingdings" charset="0"/>
              <a:buChar char="v"/>
            </a:pPr>
            <a:endParaRPr lang="ru-RU" sz="3200" b="1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  <a:p>
            <a:pPr marL="457200" indent="-457200">
              <a:buFont typeface="Wingdings" charset="0"/>
              <a:buChar char="§"/>
            </a:pPr>
            <a:endParaRPr lang="ru-RU" sz="3200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  <a:p>
            <a:pPr marL="457200" indent="-457200">
              <a:buFont typeface="Wingdings" charset="0"/>
              <a:buChar char="§"/>
            </a:pPr>
            <a:endParaRPr lang="ru-RU" sz="3200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  <a:p>
            <a:pPr marL="457200" indent="-457200">
              <a:buFont typeface="Wingdings" charset="0"/>
              <a:buChar char="§"/>
            </a:pPr>
            <a:endParaRPr lang="ru-RU" sz="3200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  <a:p>
            <a:pPr marL="457200" indent="-457200">
              <a:buFont typeface="Wingdings" charset="0"/>
              <a:buChar char="§"/>
            </a:pPr>
            <a:endParaRPr lang="ru-RU" sz="3200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  <a:p>
            <a:pPr marL="457200" indent="-457200">
              <a:buFont typeface="Wingdings" charset="0"/>
              <a:buChar char="§"/>
            </a:pPr>
            <a:endParaRPr lang="ru-RU" sz="3200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3200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  <a:p>
            <a:pPr marL="457200" indent="-457200">
              <a:buFont typeface="Wingdings" charset="0"/>
              <a:buChar char="Ø"/>
            </a:pPr>
            <a:endParaRPr lang="ru-RU" sz="3200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  <a:p>
            <a:endParaRPr lang="ru-RU" sz="3200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. поле 8"/>
          <p:cNvSpPr txBox="1"/>
          <p:nvPr/>
        </p:nvSpPr>
        <p:spPr>
          <a:xfrm flipH="1">
            <a:off x="3929935" y="2199030"/>
            <a:ext cx="7875868" cy="61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endParaRPr lang="ru-RU" sz="3200" b="1">
              <a:solidFill>
                <a:schemeClr val="tx1"/>
              </a:solidFill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</p:txBody>
      </p:sp>
      <p:pic>
        <p:nvPicPr>
          <p:cNvPr id="10" name="Изображение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578" y="0"/>
            <a:ext cx="13106410" cy="7195467"/>
          </a:xfrm>
          <a:prstGeom prst="rect">
            <a:avLst/>
          </a:prstGeom>
        </p:spPr>
      </p:pic>
      <p:sp>
        <p:nvSpPr>
          <p:cNvPr id="11" name="Горизонтальная прокрутка 2"/>
          <p:cNvSpPr/>
          <p:nvPr/>
        </p:nvSpPr>
        <p:spPr>
          <a:xfrm>
            <a:off x="2344289" y="0"/>
            <a:ext cx="9689698" cy="6858000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>
              <a:solidFill>
                <a:srgbClr val="FF0000"/>
              </a:solidFill>
            </a:endParaRPr>
          </a:p>
        </p:txBody>
      </p:sp>
      <p:sp>
        <p:nvSpPr>
          <p:cNvPr id="12" name="Текст. поле 11"/>
          <p:cNvSpPr txBox="1"/>
          <p:nvPr/>
        </p:nvSpPr>
        <p:spPr>
          <a:xfrm>
            <a:off x="3484629" y="1829736"/>
            <a:ext cx="8182374" cy="3858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3600" b="1" u="sng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Виды театральной деятельности:</a:t>
            </a:r>
          </a:p>
          <a:p>
            <a:pPr marL="457200" indent="-457200">
              <a:buFont typeface="Wingdings" charset="0"/>
              <a:buChar char="v"/>
            </a:pPr>
            <a:r>
              <a:rPr lang="ru-RU" sz="3600" b="1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театрализованные постановки;</a:t>
            </a:r>
          </a:p>
          <a:p>
            <a:pPr marL="457200" indent="-457200">
              <a:buFont typeface="Wingdings" charset="0"/>
              <a:buChar char="v"/>
            </a:pPr>
            <a:r>
              <a:rPr lang="ru-RU" sz="3600" b="1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театр ног;</a:t>
            </a:r>
          </a:p>
          <a:p>
            <a:pPr marL="457200" indent="-457200">
              <a:buFont typeface="Wingdings" charset="0"/>
              <a:buChar char="v"/>
            </a:pPr>
            <a:r>
              <a:rPr lang="ru-RU" sz="3600" b="1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пантомима;</a:t>
            </a:r>
          </a:p>
          <a:p>
            <a:pPr marL="457200" indent="-457200">
              <a:buFont typeface="Wingdings" charset="0"/>
              <a:buChar char="v"/>
            </a:pPr>
            <a:r>
              <a:rPr lang="ru-RU" sz="3600" b="1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настольный театр;</a:t>
            </a:r>
          </a:p>
          <a:p>
            <a:pPr marL="457200" indent="-457200">
              <a:buFont typeface="Wingdings" charset="0"/>
              <a:buChar char="v"/>
            </a:pPr>
            <a:r>
              <a:rPr lang="ru-RU" sz="3600" b="1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театр теней.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3200" b="1">
              <a:solidFill>
                <a:schemeClr val="bg2">
                  <a:lumMod val="10000"/>
                </a:schemeClr>
              </a:solidFill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Видео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0" y="-168733"/>
            <a:ext cx="15500033" cy="7195467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-267328"/>
            <a:ext cx="13106410" cy="719546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3" grpId="1" animBg="1"/>
      <p:bldP spid="3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2861" y="77608"/>
            <a:ext cx="12192000" cy="6890595"/>
          </a:xfrm>
          <a:prstGeom prst="rect">
            <a:avLst/>
          </a:prstGeom>
        </p:spPr>
      </p:pic>
      <p:sp>
        <p:nvSpPr>
          <p:cNvPr id="4" name="Текст. поле 3"/>
          <p:cNvSpPr txBox="1"/>
          <p:nvPr/>
        </p:nvSpPr>
        <p:spPr>
          <a:xfrm>
            <a:off x="4133717" y="1884948"/>
            <a:ext cx="7504609" cy="3621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>
              <a:solidFill>
                <a:schemeClr val="tx1"/>
              </a:solidFill>
              <a:latin typeface="Bauhaus 93" pitchFamily="82" charset="0"/>
              <a:ea typeface="Bauhaus 93" pitchFamily="82" charset="0"/>
              <a:cs typeface="Bauhaus 93" pitchFamily="82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60647" y="3565278"/>
            <a:ext cx="4890707" cy="3402925"/>
          </a:xfrm>
          <a:prstGeom prst="flowChartAlternateProcess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151355" y="3585456"/>
            <a:ext cx="5034126" cy="3272544"/>
          </a:xfrm>
          <a:prstGeom prst="flowChartAlternateProcess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223065" y="-20178"/>
            <a:ext cx="4962415" cy="3585456"/>
          </a:xfrm>
          <a:prstGeom prst="flowChartAlternateProcess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332357" y="0"/>
            <a:ext cx="4890708" cy="3585456"/>
          </a:xfrm>
          <a:prstGeom prst="flowChartAlternateProcess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-16297"/>
            <a:ext cx="12192000" cy="6890595"/>
          </a:xfrm>
          <a:prstGeom prst="rect">
            <a:avLst/>
          </a:prstGeom>
        </p:spPr>
      </p:pic>
      <p:sp>
        <p:nvSpPr>
          <p:cNvPr id="4" name="Текст. поле 3"/>
          <p:cNvSpPr txBox="1"/>
          <p:nvPr/>
        </p:nvSpPr>
        <p:spPr>
          <a:xfrm>
            <a:off x="4042451" y="1871911"/>
            <a:ext cx="7504609" cy="3621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>
              <a:solidFill>
                <a:schemeClr val="tx1"/>
              </a:solidFill>
              <a:latin typeface="Bauhaus 93" pitchFamily="82" charset="0"/>
              <a:ea typeface="Bauhaus 93" pitchFamily="82" charset="0"/>
              <a:cs typeface="Bauhaus 93" pitchFamily="82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56551" y="0"/>
            <a:ext cx="4755579" cy="3445297"/>
          </a:xfrm>
          <a:prstGeom prst="flowChartAlternateProcess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12130" y="0"/>
            <a:ext cx="5179870" cy="3445297"/>
          </a:xfrm>
          <a:prstGeom prst="flowChartAlternateProcess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012130" y="3429000"/>
            <a:ext cx="5179870" cy="3429000"/>
          </a:xfrm>
          <a:prstGeom prst="flowChartAlternateProcess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56551" y="3429000"/>
            <a:ext cx="4755579" cy="3429000"/>
          </a:xfrm>
          <a:prstGeom prst="flowChartAlternateProcess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Видео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590307"/>
            <a:ext cx="12362174" cy="658572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3" grpId="1" animBg="1"/>
      <p:bldP spid="3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. поле 8"/>
          <p:cNvSpPr txBox="1"/>
          <p:nvPr/>
        </p:nvSpPr>
        <p:spPr>
          <a:xfrm flipH="1">
            <a:off x="3929935" y="2199030"/>
            <a:ext cx="7875868" cy="61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endParaRPr lang="ru-RU" sz="3200" b="1">
              <a:solidFill>
                <a:schemeClr val="tx1"/>
              </a:solidFill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99971" y="3424237"/>
            <a:ext cx="100791" cy="9525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416926" y="-883143"/>
            <a:ext cx="6517689" cy="4316905"/>
          </a:xfrm>
          <a:prstGeom prst="flowChartAlternateProcess">
            <a:avLst/>
          </a:prstGeom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62" y="3499777"/>
            <a:ext cx="6096000" cy="3358224"/>
          </a:xfrm>
          <a:prstGeom prst="flowChartAlternateProcess">
            <a:avLst/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100762" y="3499777"/>
            <a:ext cx="6096001" cy="3358224"/>
          </a:xfrm>
          <a:prstGeom prst="flowChartAlternateProcess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096000" y="0"/>
            <a:ext cx="6091238" cy="3433762"/>
          </a:xfrm>
          <a:prstGeom prst="flowChartAlternateProcess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7534" y="1930987"/>
            <a:ext cx="11240223" cy="4927013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131" y="-33130"/>
            <a:ext cx="12089869" cy="6924258"/>
          </a:xfrm>
          <a:prstGeom prst="rect">
            <a:avLst/>
          </a:prstGeom>
        </p:spPr>
      </p:pic>
      <p:sp>
        <p:nvSpPr>
          <p:cNvPr id="16" name="Блок-схема: перфолента 15"/>
          <p:cNvSpPr/>
          <p:nvPr/>
        </p:nvSpPr>
        <p:spPr>
          <a:xfrm>
            <a:off x="2524828" y="519915"/>
            <a:ext cx="8015892" cy="2067978"/>
          </a:xfrm>
          <a:prstGeom prst="flowChartPunchedTap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Текст. поле 13"/>
          <p:cNvSpPr txBox="1"/>
          <p:nvPr/>
        </p:nvSpPr>
        <p:spPr>
          <a:xfrm>
            <a:off x="2836805" y="1165561"/>
            <a:ext cx="7586573" cy="8940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>
                <a:latin typeface="Monotype Corsiva" pitchFamily="66" charset="0"/>
                <a:ea typeface="Monotype Corsiva" pitchFamily="66" charset="0"/>
                <a:cs typeface="Monotype Corsiva" pitchFamily="66" charset="0"/>
              </a:rPr>
              <a:t>Благодарим за внимание!</a:t>
            </a:r>
            <a:endParaRPr lang="en-US" sz="5400" b="1">
              <a:latin typeface="Monotype Corsiva" pitchFamily="66" charset="0"/>
              <a:ea typeface="Monotype Corsiva" pitchFamily="66" charset="0"/>
              <a:cs typeface="Monotype Corsiv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 умолчанию">
  <a:themeElements>
    <a:clrScheme name="Офис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исная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Офис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Широкоэкранный</PresentationFormat>
  <Paragraphs>38</Paragraphs>
  <Slides>11</Slides>
  <Notes>11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Bauhaus 93</vt:lpstr>
      <vt:lpstr>Calibri</vt:lpstr>
      <vt:lpstr>Calibri Light</vt:lpstr>
      <vt:lpstr>Monotype Corsiva</vt:lpstr>
      <vt:lpstr>Wingdings</vt:lpstr>
      <vt:lpstr>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Mobile Systems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Балясникова Оксана Анатольевна</dc:creator>
  <cp:lastModifiedBy>User</cp:lastModifiedBy>
  <cp:revision>2</cp:revision>
  <dcterms:created xsi:type="dcterms:W3CDTF">2025-03-16T20:13:51Z</dcterms:created>
  <dcterms:modified xsi:type="dcterms:W3CDTF">2026-04-23T06:32:25Z</dcterms:modified>
</cp:coreProperties>
</file>