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73" r:id="rId6"/>
    <p:sldId id="272" r:id="rId7"/>
    <p:sldId id="274" r:id="rId8"/>
    <p:sldId id="259" r:id="rId9"/>
    <p:sldId id="269" r:id="rId10"/>
    <p:sldId id="265" r:id="rId11"/>
    <p:sldId id="267" r:id="rId12"/>
    <p:sldId id="260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15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96" y="1596"/>
      </p:cViewPr>
      <p:guideLst>
        <p:guide orient="horz" pos="2183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701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708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46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48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89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457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533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57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633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787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857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541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1159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05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696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843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6265A-26DB-4529-A70A-EE6BF05EAA04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09C5430-D259-49AD-A2D9-D3B5267513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51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6036" y="136822"/>
            <a:ext cx="8887967" cy="117991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Санкт-Петербургское государственное бюджетное стационарное учреждение социального обслуживания населения «Дом социального обслуживания «Вместе»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808" y="2130593"/>
            <a:ext cx="8924544" cy="2581567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«Проектная деятельность, как способ познания и воспитания любви к малой родине»</a:t>
            </a:r>
            <a:endParaRPr lang="ru-RU" sz="4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311" y="4712160"/>
            <a:ext cx="7766977" cy="109127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55311" y="5607253"/>
            <a:ext cx="751869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 СПБ ГБСУСОН «ДСО «Вместе»: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Буйдо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Анна Николаевна,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Дерюгина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Ирина Анатольевна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6984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65" y="180221"/>
            <a:ext cx="8961915" cy="611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4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4528" y="313443"/>
            <a:ext cx="8638032" cy="6053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 проекта: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расширение и систематизация представлений воспитанников о малой родине в разное время года и инфраструктуре города Павловска;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 проявление личностных качеств при взаимодействии друг с другом, с близкими взрослыми;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развитие нравственно-патриотических и эстетических чувств;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коммуникативных навыков и правил поведения в общественных местах;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-формирование дружеских отношений и взаимоуважения между детьми разных групп и близкими взрослыми.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течение всего периода реализации проекта проводятся совместные тематические прогулки, направленные на расширение знаний детей об окружающем мире. 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конце проводятся подведение итогов, которые достигнуты в процессе реализации проекта.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630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22" y="248129"/>
            <a:ext cx="2778033" cy="6173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9" r="-1"/>
          <a:stretch/>
        </p:blipFill>
        <p:spPr>
          <a:xfrm>
            <a:off x="3783528" y="248129"/>
            <a:ext cx="8090197" cy="6173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809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5216" y="658368"/>
            <a:ext cx="8522208" cy="4350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летний период 2025 года основная деятельность проекта была разбита по определенным темам обзорных экскурсий: 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ближайшая местность вокруг учреждения;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транспортная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инфраструктура города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Павловска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экскурсия по улицам города, ведущим к 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Павловскому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парку.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сентября 2025 года по август 2026 года прогулки по городу Павловску носят сезонный характер: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прогулка по городу Павловску «Осень»;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прогулка по городу Павловску «Зима»;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прогулка по городу Павловску «Весна»;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прогулка по городу Павловску «Лето».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9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2131" y="274320"/>
            <a:ext cx="6805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Обзорная экскурсия ближайшей местности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22" y="1110245"/>
            <a:ext cx="5464775" cy="24573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910" y="2939742"/>
            <a:ext cx="5029329" cy="37756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816815" y="643651"/>
            <a:ext cx="1541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маршрута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6915" y="2391742"/>
            <a:ext cx="959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Больница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22" y="3745504"/>
            <a:ext cx="3961112" cy="2969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198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992" y="3572273"/>
            <a:ext cx="3987714" cy="30055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049" y="3691277"/>
            <a:ext cx="3860270" cy="28865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653" y="0"/>
            <a:ext cx="4456941" cy="354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013" y="4210"/>
            <a:ext cx="1201738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96"/>
            <a:ext cx="4448128" cy="3520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66" y="40096"/>
            <a:ext cx="25114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85888" y="3300565"/>
            <a:ext cx="2562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Дикси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и «Хлебник»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33676" y="3246734"/>
            <a:ext cx="1951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Возвращаемся обратно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138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7724" y="146304"/>
            <a:ext cx="7644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инфраструктура города Павловска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8" y="1023582"/>
            <a:ext cx="2730098" cy="16551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910" y="4055467"/>
            <a:ext cx="2765738" cy="16551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062" y="1951630"/>
            <a:ext cx="2619188" cy="16551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236" y="1501253"/>
            <a:ext cx="2809299" cy="16551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7" y="3536471"/>
            <a:ext cx="2669095" cy="16551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3" r="4554"/>
          <a:stretch/>
        </p:blipFill>
        <p:spPr bwMode="auto">
          <a:xfrm>
            <a:off x="6608787" y="4529016"/>
            <a:ext cx="2765738" cy="2080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27294" y="589212"/>
            <a:ext cx="1303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Бертонов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мост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46661" y="1023582"/>
            <a:ext cx="2194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за машинами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00694" y="1501252"/>
            <a:ext cx="25005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проезжей частью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0805" y="3629248"/>
            <a:ext cx="2995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 переход со светофором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937" y="3150213"/>
            <a:ext cx="2100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за поездами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28759" y="4055465"/>
            <a:ext cx="16444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Павловский вокзал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0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8372" y="164734"/>
            <a:ext cx="2808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Павловский парк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828" y="4240566"/>
            <a:ext cx="3209785" cy="24073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0" t="22120" r="6786" b="5378"/>
          <a:stretch/>
        </p:blipFill>
        <p:spPr bwMode="auto">
          <a:xfrm>
            <a:off x="305363" y="940321"/>
            <a:ext cx="3603009" cy="22540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645" y="1153515"/>
            <a:ext cx="3399518" cy="25496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04" y="1396024"/>
            <a:ext cx="3329639" cy="24972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27" y="3703154"/>
            <a:ext cx="3925375" cy="29447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0600" y="534064"/>
            <a:ext cx="2905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города Павловска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7358" y="675715"/>
            <a:ext cx="18293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 переход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25386" y="983492"/>
            <a:ext cx="1612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Поликлиника №60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9114" y="3247790"/>
            <a:ext cx="2048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 в Павловский парк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13290" y="3800199"/>
            <a:ext cx="1552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Мариенталь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3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00854" y="207818"/>
            <a:ext cx="6263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Прогулка по городу Павловску «Осень»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316" y="1670127"/>
            <a:ext cx="7443811" cy="34450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164" y="884435"/>
            <a:ext cx="2073957" cy="34777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903" y="410120"/>
            <a:ext cx="2167633" cy="35465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884" y="3817453"/>
            <a:ext cx="3512486" cy="25953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7405" y="423261"/>
            <a:ext cx="1871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библиотека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35382" y="6425785"/>
            <a:ext cx="17222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часть «49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44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5134" y="224444"/>
            <a:ext cx="6081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Прогулка по городу Павловску «Зима»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3" y="747664"/>
            <a:ext cx="3960212" cy="30635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63" y="1162087"/>
            <a:ext cx="2223146" cy="33347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2"/>
          <a:stretch/>
        </p:blipFill>
        <p:spPr bwMode="auto">
          <a:xfrm>
            <a:off x="5271139" y="1814670"/>
            <a:ext cx="2521731" cy="33993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488" y="2359663"/>
            <a:ext cx="2418499" cy="36277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025" y="3278908"/>
            <a:ext cx="2275182" cy="34127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6161" y="313898"/>
            <a:ext cx="1051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Замок БИП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76030" y="1405717"/>
            <a:ext cx="2384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Фонтан «Мальчик с рыбкой»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17924" y="1863141"/>
            <a:ext cx="2732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города Павловск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44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697" y="2441839"/>
            <a:ext cx="6470688" cy="42843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81006" y="282632"/>
            <a:ext cx="7704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Прогулка по городу Павловску «Весна» и «Лето»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12" y="1008415"/>
            <a:ext cx="6205545" cy="41532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4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094" y="41739"/>
            <a:ext cx="5599367" cy="10919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28" y="161474"/>
            <a:ext cx="1904876" cy="19495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2902" y="6028017"/>
            <a:ext cx="6161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 ответить на все Ваши  вопросы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629" y="937021"/>
            <a:ext cx="6759877" cy="50569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571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497</TotalTime>
  <Words>336</Words>
  <Application>Microsoft Office PowerPoint</Application>
  <PresentationFormat>Широкоэкранный</PresentationFormat>
  <Paragraphs>48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 3</vt:lpstr>
      <vt:lpstr>Грань</vt:lpstr>
      <vt:lpstr>Санкт-Петербургское государственное бюджетное стационарное учреждение социального обслуживания населения «Дом социального обслуживания «Вместе»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Санкт-Петербургское государственное бюджетное стационарное учреждение социального обслуживания населения «Дом социального обслуживания «Вместе»</dc:title>
  <dc:creator>User</dc:creator>
  <cp:lastModifiedBy>User</cp:lastModifiedBy>
  <cp:revision>41</cp:revision>
  <dcterms:created xsi:type="dcterms:W3CDTF">2026-03-24T08:04:15Z</dcterms:created>
  <dcterms:modified xsi:type="dcterms:W3CDTF">2026-04-15T08:44:38Z</dcterms:modified>
</cp:coreProperties>
</file>