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1" r:id="rId2"/>
    <p:sldId id="281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29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VDI" initials="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52E4"/>
    <a:srgbClr val="2D4CFD"/>
    <a:srgbClr val="ED3762"/>
    <a:srgbClr val="E6448D"/>
    <a:srgbClr val="00BED2"/>
    <a:srgbClr val="EE3CBB"/>
    <a:srgbClr val="00A2B1"/>
    <a:srgbClr val="FFFFFF"/>
    <a:srgbClr val="78AEF0"/>
    <a:srgbClr val="F8F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AF2424-2EFE-461A-9714-0C956C6EF327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99A899F-35F0-4513-BC78-263A8BF1BD63}">
      <dgm:prSet phldrT="[Текст]"/>
      <dgm:spPr/>
      <dgm:t>
        <a:bodyPr/>
        <a:lstStyle/>
        <a:p>
          <a:r>
            <a:rPr lang="ru-RU" b="1" dirty="0" smtClean="0"/>
            <a:t>Задачи воспитателей</a:t>
          </a:r>
          <a:endParaRPr lang="ru-RU" dirty="0"/>
        </a:p>
      </dgm:t>
    </dgm:pt>
    <dgm:pt modelId="{FE55C710-9EA3-48C4-80AA-6CE8B6958B59}" type="parTrans" cxnId="{924A5BA9-9DD2-4770-B6EC-2226974383FA}">
      <dgm:prSet/>
      <dgm:spPr/>
      <dgm:t>
        <a:bodyPr/>
        <a:lstStyle/>
        <a:p>
          <a:endParaRPr lang="ru-RU"/>
        </a:p>
      </dgm:t>
    </dgm:pt>
    <dgm:pt modelId="{83C0814C-3FE8-4FC0-8EBF-EA0C3D6486B5}" type="sibTrans" cxnId="{924A5BA9-9DD2-4770-B6EC-2226974383FA}">
      <dgm:prSet/>
      <dgm:spPr/>
      <dgm:t>
        <a:bodyPr/>
        <a:lstStyle/>
        <a:p>
          <a:endParaRPr lang="ru-RU"/>
        </a:p>
      </dgm:t>
    </dgm:pt>
    <dgm:pt modelId="{F546E2BB-5A05-480D-8BAB-5969333B8B68}">
      <dgm:prSet phldrT="[Текст]"/>
      <dgm:spPr/>
      <dgm:t>
        <a:bodyPr/>
        <a:lstStyle/>
        <a:p>
          <a:r>
            <a:rPr lang="ru-RU" dirty="0" smtClean="0"/>
            <a:t>Не ограничиваться формированием знаний, умений и навыков и социальной адаптацией.</a:t>
          </a:r>
          <a:endParaRPr lang="ru-RU" dirty="0"/>
        </a:p>
      </dgm:t>
    </dgm:pt>
    <dgm:pt modelId="{43B0D27F-E037-498C-9661-46FC9C34D83A}" type="parTrans" cxnId="{63211053-1B60-47EF-B6B8-3D5922D4840E}">
      <dgm:prSet/>
      <dgm:spPr/>
      <dgm:t>
        <a:bodyPr/>
        <a:lstStyle/>
        <a:p>
          <a:endParaRPr lang="ru-RU"/>
        </a:p>
      </dgm:t>
    </dgm:pt>
    <dgm:pt modelId="{3B341779-0602-4AFF-ADD5-D6659310284C}" type="sibTrans" cxnId="{63211053-1B60-47EF-B6B8-3D5922D4840E}">
      <dgm:prSet/>
      <dgm:spPr/>
      <dgm:t>
        <a:bodyPr/>
        <a:lstStyle/>
        <a:p>
          <a:endParaRPr lang="ru-RU"/>
        </a:p>
      </dgm:t>
    </dgm:pt>
    <dgm:pt modelId="{89B72FE5-90C1-4103-9913-C2652F1A2820}">
      <dgm:prSet phldrT="[Текст]"/>
      <dgm:spPr/>
      <dgm:t>
        <a:bodyPr/>
        <a:lstStyle/>
        <a:p>
          <a:r>
            <a:rPr lang="ru-RU" b="1" dirty="0" smtClean="0"/>
            <a:t>Технология проектирования как ключевой инструмент работы</a:t>
          </a:r>
          <a:endParaRPr lang="ru-RU" dirty="0"/>
        </a:p>
      </dgm:t>
    </dgm:pt>
    <dgm:pt modelId="{900DDF8B-5D50-49FF-9F68-B8860645DE11}" type="parTrans" cxnId="{A55643D3-F6AF-4741-9DFF-258EE347EC4C}">
      <dgm:prSet/>
      <dgm:spPr/>
      <dgm:t>
        <a:bodyPr/>
        <a:lstStyle/>
        <a:p>
          <a:endParaRPr lang="ru-RU"/>
        </a:p>
      </dgm:t>
    </dgm:pt>
    <dgm:pt modelId="{C1744E93-301E-4502-B71C-A5352D09CB39}" type="sibTrans" cxnId="{A55643D3-F6AF-4741-9DFF-258EE347EC4C}">
      <dgm:prSet/>
      <dgm:spPr/>
      <dgm:t>
        <a:bodyPr/>
        <a:lstStyle/>
        <a:p>
          <a:endParaRPr lang="ru-RU"/>
        </a:p>
      </dgm:t>
    </dgm:pt>
    <dgm:pt modelId="{3F061F63-5BD6-4F32-A513-3B92DC00FB15}">
      <dgm:prSet phldrT="[Текст]"/>
      <dgm:spPr/>
      <dgm:t>
        <a:bodyPr/>
        <a:lstStyle/>
        <a:p>
          <a:r>
            <a:rPr lang="ru-RU" dirty="0" smtClean="0"/>
            <a:t>Уникальное средство обеспечения сотрудничества и сотворчества детей и взрослых.</a:t>
          </a:r>
          <a:endParaRPr lang="ru-RU" dirty="0"/>
        </a:p>
      </dgm:t>
    </dgm:pt>
    <dgm:pt modelId="{091F1F9D-AFDD-4AD9-B14E-7CF8413C8AC4}" type="parTrans" cxnId="{041740DA-FBA2-4CB4-974B-4E14C2C91928}">
      <dgm:prSet/>
      <dgm:spPr/>
      <dgm:t>
        <a:bodyPr/>
        <a:lstStyle/>
        <a:p>
          <a:endParaRPr lang="ru-RU"/>
        </a:p>
      </dgm:t>
    </dgm:pt>
    <dgm:pt modelId="{BF59EC46-E1F1-4D67-9A4D-85298DD7245D}" type="sibTrans" cxnId="{041740DA-FBA2-4CB4-974B-4E14C2C91928}">
      <dgm:prSet/>
      <dgm:spPr/>
      <dgm:t>
        <a:bodyPr/>
        <a:lstStyle/>
        <a:p>
          <a:endParaRPr lang="ru-RU"/>
        </a:p>
      </dgm:t>
    </dgm:pt>
    <dgm:pt modelId="{5914FBBB-EB5E-4595-B768-C90C549AF88F}">
      <dgm:prSet/>
      <dgm:spPr/>
      <dgm:t>
        <a:bodyPr/>
        <a:lstStyle/>
        <a:p>
          <a:r>
            <a:rPr lang="ru-RU" smtClean="0"/>
            <a:t>Обучать через совместный поиск решений.</a:t>
          </a:r>
          <a:endParaRPr lang="ru-RU" dirty="0"/>
        </a:p>
      </dgm:t>
    </dgm:pt>
    <dgm:pt modelId="{7E55AEFE-7AC1-443E-B556-94D7A677F3DE}" type="parTrans" cxnId="{45053DE2-C83E-4CCD-8B85-A24F66D932B7}">
      <dgm:prSet/>
      <dgm:spPr/>
      <dgm:t>
        <a:bodyPr/>
        <a:lstStyle/>
        <a:p>
          <a:endParaRPr lang="ru-RU"/>
        </a:p>
      </dgm:t>
    </dgm:pt>
    <dgm:pt modelId="{600FED57-B7D2-43A9-A4A9-381A703A146C}" type="sibTrans" cxnId="{45053DE2-C83E-4CCD-8B85-A24F66D932B7}">
      <dgm:prSet/>
      <dgm:spPr/>
      <dgm:t>
        <a:bodyPr/>
        <a:lstStyle/>
        <a:p>
          <a:endParaRPr lang="ru-RU"/>
        </a:p>
      </dgm:t>
    </dgm:pt>
    <dgm:pt modelId="{D14ABFE5-5D8B-427D-BCE8-15A098ABE199}">
      <dgm:prSet/>
      <dgm:spPr/>
      <dgm:t>
        <a:bodyPr/>
        <a:lstStyle/>
        <a:p>
          <a:r>
            <a:rPr lang="ru-RU" dirty="0" smtClean="0"/>
            <a:t>Предоставлять ребенку возможность самостоятельно овладевать нормами культуры.</a:t>
          </a:r>
          <a:endParaRPr lang="ru-RU" dirty="0"/>
        </a:p>
      </dgm:t>
    </dgm:pt>
    <dgm:pt modelId="{17EA560F-3DA2-44D6-BFE1-2292DC1D842E}" type="parTrans" cxnId="{793A357D-761C-4BC9-95A2-0C8E03137736}">
      <dgm:prSet/>
      <dgm:spPr/>
      <dgm:t>
        <a:bodyPr/>
        <a:lstStyle/>
        <a:p>
          <a:endParaRPr lang="ru-RU"/>
        </a:p>
      </dgm:t>
    </dgm:pt>
    <dgm:pt modelId="{5B23C5C4-6879-45C8-9149-7F91DB1C3D9B}" type="sibTrans" cxnId="{793A357D-761C-4BC9-95A2-0C8E03137736}">
      <dgm:prSet/>
      <dgm:spPr/>
      <dgm:t>
        <a:bodyPr/>
        <a:lstStyle/>
        <a:p>
          <a:endParaRPr lang="ru-RU"/>
        </a:p>
      </dgm:t>
    </dgm:pt>
    <dgm:pt modelId="{20D89380-3ECB-47F0-8933-BD0040A1FDD0}">
      <dgm:prSet/>
      <dgm:spPr/>
      <dgm:t>
        <a:bodyPr/>
        <a:lstStyle/>
        <a:p>
          <a:r>
            <a:rPr lang="ru-RU" dirty="0" smtClean="0"/>
            <a:t>Новая роль воспитателя</a:t>
          </a:r>
          <a:endParaRPr lang="ru-RU" dirty="0"/>
        </a:p>
      </dgm:t>
    </dgm:pt>
    <dgm:pt modelId="{BCB29E15-5B44-4108-9E46-CC5B59986EA6}" type="parTrans" cxnId="{F6436E1C-15F3-468D-B83A-4884C16AECF1}">
      <dgm:prSet/>
      <dgm:spPr/>
      <dgm:t>
        <a:bodyPr/>
        <a:lstStyle/>
        <a:p>
          <a:endParaRPr lang="ru-RU"/>
        </a:p>
      </dgm:t>
    </dgm:pt>
    <dgm:pt modelId="{5208C590-9281-4F94-8F0A-C3B696FC4E8A}" type="sibTrans" cxnId="{F6436E1C-15F3-468D-B83A-4884C16AECF1}">
      <dgm:prSet/>
      <dgm:spPr/>
      <dgm:t>
        <a:bodyPr/>
        <a:lstStyle/>
        <a:p>
          <a:endParaRPr lang="ru-RU"/>
        </a:p>
      </dgm:t>
    </dgm:pt>
    <dgm:pt modelId="{457F6D61-9D23-4003-B0FB-4F7561538802}">
      <dgm:prSet phldrT="[Текст]"/>
      <dgm:spPr/>
      <dgm:t>
        <a:bodyPr/>
        <a:lstStyle/>
        <a:p>
          <a:endParaRPr lang="ru-RU" dirty="0"/>
        </a:p>
      </dgm:t>
    </dgm:pt>
    <dgm:pt modelId="{462F62B0-2752-4342-8C57-15901885446A}" type="parTrans" cxnId="{97C962B6-D3E9-4910-8445-25E1A46D7D44}">
      <dgm:prSet/>
      <dgm:spPr/>
    </dgm:pt>
    <dgm:pt modelId="{FDE9CF78-71C7-4FB5-A8DE-570B1D7240DC}" type="sibTrans" cxnId="{97C962B6-D3E9-4910-8445-25E1A46D7D44}">
      <dgm:prSet/>
      <dgm:spPr/>
    </dgm:pt>
    <dgm:pt modelId="{C2261BCE-2369-44A5-A16B-5CF45ADD0174}">
      <dgm:prSet/>
      <dgm:spPr/>
      <dgm:t>
        <a:bodyPr/>
        <a:lstStyle/>
        <a:p>
          <a:r>
            <a:rPr lang="ru-RU" b="0" dirty="0" smtClean="0"/>
            <a:t>Организатор детской продуктивной деятельности.</a:t>
          </a:r>
          <a:endParaRPr lang="ru-RU" b="0" dirty="0"/>
        </a:p>
      </dgm:t>
    </dgm:pt>
    <dgm:pt modelId="{6250150F-35B5-4568-BEA5-E21AFD95DDED}" type="parTrans" cxnId="{CB28DED4-4208-4EAC-B98E-638227219E92}">
      <dgm:prSet/>
      <dgm:spPr/>
    </dgm:pt>
    <dgm:pt modelId="{B38B2447-E734-49B3-A4C4-66E9ED866C9E}" type="sibTrans" cxnId="{CB28DED4-4208-4EAC-B98E-638227219E92}">
      <dgm:prSet/>
      <dgm:spPr/>
    </dgm:pt>
    <dgm:pt modelId="{BCFB6090-52A3-4F0A-8110-BF834A98D3F1}">
      <dgm:prSet/>
      <dgm:spPr/>
      <dgm:t>
        <a:bodyPr/>
        <a:lstStyle/>
        <a:p>
          <a:r>
            <a:rPr lang="ru-RU" b="0" dirty="0" smtClean="0"/>
            <a:t>Источник информации, консультант, эксперт.</a:t>
          </a:r>
          <a:endParaRPr lang="ru-RU" b="0" dirty="0"/>
        </a:p>
      </dgm:t>
    </dgm:pt>
    <dgm:pt modelId="{A0BFC60C-1173-4CD9-8227-EBF7D1FB52FC}" type="parTrans" cxnId="{FA49C913-2E84-47A4-BA48-69EF0675B53B}">
      <dgm:prSet/>
      <dgm:spPr/>
      <dgm:t>
        <a:bodyPr/>
        <a:lstStyle/>
        <a:p>
          <a:endParaRPr lang="ru-RU"/>
        </a:p>
      </dgm:t>
    </dgm:pt>
    <dgm:pt modelId="{64763EAD-C367-46ED-A5AA-708E6B8B16F1}" type="sibTrans" cxnId="{FA49C913-2E84-47A4-BA48-69EF0675B53B}">
      <dgm:prSet/>
      <dgm:spPr/>
      <dgm:t>
        <a:bodyPr/>
        <a:lstStyle/>
        <a:p>
          <a:endParaRPr lang="ru-RU"/>
        </a:p>
      </dgm:t>
    </dgm:pt>
    <dgm:pt modelId="{D5CF07BB-7C0B-41C8-BAA9-BC2BF25E5037}">
      <dgm:prSet/>
      <dgm:spPr/>
      <dgm:t>
        <a:bodyPr/>
        <a:lstStyle/>
        <a:p>
          <a:r>
            <a:rPr lang="ru-RU" b="0" dirty="0" smtClean="0"/>
            <a:t>Главный руководитель проекта, который при этом выступает как партнер и помощник ребенка в его саморазвитии.</a:t>
          </a:r>
          <a:endParaRPr lang="ru-RU" b="0" dirty="0"/>
        </a:p>
      </dgm:t>
    </dgm:pt>
    <dgm:pt modelId="{72C4A1A0-38D5-4C57-BAAE-3E1997B2303F}" type="parTrans" cxnId="{9387FC6D-FF38-473D-9094-02C4FD2A557B}">
      <dgm:prSet/>
      <dgm:spPr/>
      <dgm:t>
        <a:bodyPr/>
        <a:lstStyle/>
        <a:p>
          <a:endParaRPr lang="ru-RU"/>
        </a:p>
      </dgm:t>
    </dgm:pt>
    <dgm:pt modelId="{38D0475C-D5F7-4C01-AA60-35667F1BB9E8}" type="sibTrans" cxnId="{9387FC6D-FF38-473D-9094-02C4FD2A557B}">
      <dgm:prSet/>
      <dgm:spPr/>
      <dgm:t>
        <a:bodyPr/>
        <a:lstStyle/>
        <a:p>
          <a:endParaRPr lang="ru-RU"/>
        </a:p>
      </dgm:t>
    </dgm:pt>
    <dgm:pt modelId="{F3547F78-3E64-4224-9A02-28BF48244A95}">
      <dgm:prSet/>
      <dgm:spPr/>
      <dgm:t>
        <a:bodyPr/>
        <a:lstStyle/>
        <a:p>
          <a:r>
            <a:rPr lang="ru-RU" dirty="0" smtClean="0"/>
            <a:t>Превращает пассивное воспитание в активное </a:t>
          </a:r>
          <a:r>
            <a:rPr lang="ru-RU" dirty="0" smtClean="0"/>
            <a:t>взаимодействие. </a:t>
          </a:r>
          <a:endParaRPr lang="ru-RU" dirty="0"/>
        </a:p>
      </dgm:t>
    </dgm:pt>
    <dgm:pt modelId="{1F34E35E-A294-4E12-B9A6-575F873203DE}" type="parTrans" cxnId="{74543A84-F295-40AB-9345-BF0957DE3595}">
      <dgm:prSet/>
      <dgm:spPr/>
      <dgm:t>
        <a:bodyPr/>
        <a:lstStyle/>
        <a:p>
          <a:endParaRPr lang="ru-RU"/>
        </a:p>
      </dgm:t>
    </dgm:pt>
    <dgm:pt modelId="{A2B92D0E-260A-45CA-9AE4-7E497B43DDEC}" type="sibTrans" cxnId="{74543A84-F295-40AB-9345-BF0957DE3595}">
      <dgm:prSet/>
      <dgm:spPr/>
      <dgm:t>
        <a:bodyPr/>
        <a:lstStyle/>
        <a:p>
          <a:endParaRPr lang="ru-RU"/>
        </a:p>
      </dgm:t>
    </dgm:pt>
    <dgm:pt modelId="{DF4272B0-7098-4C49-88B2-5BEF4126AFC1}">
      <dgm:prSet/>
      <dgm:spPr/>
      <dgm:t>
        <a:bodyPr/>
        <a:lstStyle/>
        <a:p>
          <a:r>
            <a:rPr lang="ru-RU" dirty="0" smtClean="0"/>
            <a:t>Развивает у детей инициативность, мышление, ответственность и умение работать в команде.</a:t>
          </a:r>
          <a:endParaRPr lang="ru-RU" dirty="0"/>
        </a:p>
      </dgm:t>
    </dgm:pt>
    <dgm:pt modelId="{99D09CE9-5BE8-44D7-8409-CF87AA32620A}" type="parTrans" cxnId="{2462B83B-852A-47AF-9D70-47A27341B6DB}">
      <dgm:prSet/>
      <dgm:spPr/>
      <dgm:t>
        <a:bodyPr/>
        <a:lstStyle/>
        <a:p>
          <a:endParaRPr lang="ru-RU"/>
        </a:p>
      </dgm:t>
    </dgm:pt>
    <dgm:pt modelId="{4D843971-1F7A-4346-AE37-1A2036B7D2D0}" type="sibTrans" cxnId="{2462B83B-852A-47AF-9D70-47A27341B6DB}">
      <dgm:prSet/>
      <dgm:spPr/>
      <dgm:t>
        <a:bodyPr/>
        <a:lstStyle/>
        <a:p>
          <a:endParaRPr lang="ru-RU"/>
        </a:p>
      </dgm:t>
    </dgm:pt>
    <dgm:pt modelId="{7E9025CB-A4DB-45EC-B5CF-0DA95D5727BD}">
      <dgm:prSet/>
      <dgm:spPr/>
      <dgm:t>
        <a:bodyPr/>
        <a:lstStyle/>
        <a:p>
          <a:r>
            <a:rPr lang="ru-RU" dirty="0" smtClean="0"/>
            <a:t>Участники осваивают новые понятия и представления о различных сферах жизни </a:t>
          </a:r>
          <a:r>
            <a:rPr lang="ru-RU" b="1" dirty="0" smtClean="0"/>
            <a:t>автоматически.</a:t>
          </a:r>
          <a:endParaRPr lang="ru-RU" dirty="0"/>
        </a:p>
      </dgm:t>
    </dgm:pt>
    <dgm:pt modelId="{6BB57F02-9F67-45D7-9E91-C576CCDD3CA6}" type="parTrans" cxnId="{779C2E16-25F2-4312-97EC-D084C3AC5CC7}">
      <dgm:prSet/>
      <dgm:spPr/>
      <dgm:t>
        <a:bodyPr/>
        <a:lstStyle/>
        <a:p>
          <a:endParaRPr lang="ru-RU"/>
        </a:p>
      </dgm:t>
    </dgm:pt>
    <dgm:pt modelId="{47883975-DECF-4E35-94FA-B8EBC72E587B}" type="sibTrans" cxnId="{779C2E16-25F2-4312-97EC-D084C3AC5CC7}">
      <dgm:prSet/>
      <dgm:spPr/>
      <dgm:t>
        <a:bodyPr/>
        <a:lstStyle/>
        <a:p>
          <a:endParaRPr lang="ru-RU"/>
        </a:p>
      </dgm:t>
    </dgm:pt>
    <dgm:pt modelId="{C8312715-F858-47A9-9572-B03DB6DB77B1}" type="pres">
      <dgm:prSet presAssocID="{ABAF2424-2EFE-461A-9714-0C956C6EF3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5C4C6C-C12C-4798-B7CF-937C33CE223D}" type="pres">
      <dgm:prSet presAssocID="{799A899F-35F0-4513-BC78-263A8BF1BD6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CDCC4D-D928-4405-A5C6-46637A4EB303}" type="pres">
      <dgm:prSet presAssocID="{799A899F-35F0-4513-BC78-263A8BF1BD63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D32F10-0623-46CB-A3A1-9C82EC76D151}" type="pres">
      <dgm:prSet presAssocID="{20D89380-3ECB-47F0-8933-BD0040A1FDD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F3D16F-6000-4BA9-A091-7F18979923DA}" type="pres">
      <dgm:prSet presAssocID="{20D89380-3ECB-47F0-8933-BD0040A1FDD0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58F2B-1018-4A0F-A5E3-92618DD0571E}" type="pres">
      <dgm:prSet presAssocID="{89B72FE5-90C1-4103-9913-C2652F1A282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32DA3D-59A6-47F7-AB9F-7F32C14AA9B2}" type="pres">
      <dgm:prSet presAssocID="{89B72FE5-90C1-4103-9913-C2652F1A2820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C962B6-D3E9-4910-8445-25E1A46D7D44}" srcId="{89B72FE5-90C1-4103-9913-C2652F1A2820}" destId="{457F6D61-9D23-4003-B0FB-4F7561538802}" srcOrd="4" destOrd="0" parTransId="{462F62B0-2752-4342-8C57-15901885446A}" sibTransId="{FDE9CF78-71C7-4FB5-A8DE-570B1D7240DC}"/>
    <dgm:cxn modelId="{FA49C913-2E84-47A4-BA48-69EF0675B53B}" srcId="{20D89380-3ECB-47F0-8933-BD0040A1FDD0}" destId="{BCFB6090-52A3-4F0A-8110-BF834A98D3F1}" srcOrd="1" destOrd="0" parTransId="{A0BFC60C-1173-4CD9-8227-EBF7D1FB52FC}" sibTransId="{64763EAD-C367-46ED-A5AA-708E6B8B16F1}"/>
    <dgm:cxn modelId="{779C2E16-25F2-4312-97EC-D084C3AC5CC7}" srcId="{89B72FE5-90C1-4103-9913-C2652F1A2820}" destId="{7E9025CB-A4DB-45EC-B5CF-0DA95D5727BD}" srcOrd="3" destOrd="0" parTransId="{6BB57F02-9F67-45D7-9E91-C576CCDD3CA6}" sibTransId="{47883975-DECF-4E35-94FA-B8EBC72E587B}"/>
    <dgm:cxn modelId="{CB28DED4-4208-4EAC-B98E-638227219E92}" srcId="{20D89380-3ECB-47F0-8933-BD0040A1FDD0}" destId="{C2261BCE-2369-44A5-A16B-5CF45ADD0174}" srcOrd="0" destOrd="0" parTransId="{6250150F-35B5-4568-BEA5-E21AFD95DDED}" sibTransId="{B38B2447-E734-49B3-A4C4-66E9ED866C9E}"/>
    <dgm:cxn modelId="{DB28E366-7239-4CC4-A35A-C59D559E4933}" type="presOf" srcId="{ABAF2424-2EFE-461A-9714-0C956C6EF327}" destId="{C8312715-F858-47A9-9572-B03DB6DB77B1}" srcOrd="0" destOrd="0" presId="urn:microsoft.com/office/officeart/2005/8/layout/vList2"/>
    <dgm:cxn modelId="{53FBB2EF-97EF-4E81-ADAB-06D31F4F34B8}" type="presOf" srcId="{C2261BCE-2369-44A5-A16B-5CF45ADD0174}" destId="{8CF3D16F-6000-4BA9-A091-7F18979923DA}" srcOrd="0" destOrd="0" presId="urn:microsoft.com/office/officeart/2005/8/layout/vList2"/>
    <dgm:cxn modelId="{F3D3176F-07B9-4E4F-BC3F-8AB30F13C3FA}" type="presOf" srcId="{7E9025CB-A4DB-45EC-B5CF-0DA95D5727BD}" destId="{F232DA3D-59A6-47F7-AB9F-7F32C14AA9B2}" srcOrd="0" destOrd="3" presId="urn:microsoft.com/office/officeart/2005/8/layout/vList2"/>
    <dgm:cxn modelId="{8BB4FC65-E182-4D38-AD47-F6C33DFC209C}" type="presOf" srcId="{DF4272B0-7098-4C49-88B2-5BEF4126AFC1}" destId="{F232DA3D-59A6-47F7-AB9F-7F32C14AA9B2}" srcOrd="0" destOrd="2" presId="urn:microsoft.com/office/officeart/2005/8/layout/vList2"/>
    <dgm:cxn modelId="{041740DA-FBA2-4CB4-974B-4E14C2C91928}" srcId="{89B72FE5-90C1-4103-9913-C2652F1A2820}" destId="{3F061F63-5BD6-4F32-A513-3B92DC00FB15}" srcOrd="0" destOrd="0" parTransId="{091F1F9D-AFDD-4AD9-B14E-7CF8413C8AC4}" sibTransId="{BF59EC46-E1F1-4D67-9A4D-85298DD7245D}"/>
    <dgm:cxn modelId="{45053DE2-C83E-4CCD-8B85-A24F66D932B7}" srcId="{799A899F-35F0-4513-BC78-263A8BF1BD63}" destId="{5914FBBB-EB5E-4595-B768-C90C549AF88F}" srcOrd="1" destOrd="0" parTransId="{7E55AEFE-7AC1-443E-B556-94D7A677F3DE}" sibTransId="{600FED57-B7D2-43A9-A4A9-381A703A146C}"/>
    <dgm:cxn modelId="{74543A84-F295-40AB-9345-BF0957DE3595}" srcId="{89B72FE5-90C1-4103-9913-C2652F1A2820}" destId="{F3547F78-3E64-4224-9A02-28BF48244A95}" srcOrd="1" destOrd="0" parTransId="{1F34E35E-A294-4E12-B9A6-575F873203DE}" sibTransId="{A2B92D0E-260A-45CA-9AE4-7E497B43DDEC}"/>
    <dgm:cxn modelId="{2462B83B-852A-47AF-9D70-47A27341B6DB}" srcId="{89B72FE5-90C1-4103-9913-C2652F1A2820}" destId="{DF4272B0-7098-4C49-88B2-5BEF4126AFC1}" srcOrd="2" destOrd="0" parTransId="{99D09CE9-5BE8-44D7-8409-CF87AA32620A}" sibTransId="{4D843971-1F7A-4346-AE37-1A2036B7D2D0}"/>
    <dgm:cxn modelId="{A55643D3-F6AF-4741-9DFF-258EE347EC4C}" srcId="{ABAF2424-2EFE-461A-9714-0C956C6EF327}" destId="{89B72FE5-90C1-4103-9913-C2652F1A2820}" srcOrd="2" destOrd="0" parTransId="{900DDF8B-5D50-49FF-9F68-B8860645DE11}" sibTransId="{C1744E93-301E-4502-B71C-A5352D09CB39}"/>
    <dgm:cxn modelId="{D0D90A88-1C5B-4E4E-A2FB-39F6655A1264}" type="presOf" srcId="{D5CF07BB-7C0B-41C8-BAA9-BC2BF25E5037}" destId="{8CF3D16F-6000-4BA9-A091-7F18979923DA}" srcOrd="0" destOrd="2" presId="urn:microsoft.com/office/officeart/2005/8/layout/vList2"/>
    <dgm:cxn modelId="{7A9E4C39-FCFC-4DF5-B998-B030402A4233}" type="presOf" srcId="{BCFB6090-52A3-4F0A-8110-BF834A98D3F1}" destId="{8CF3D16F-6000-4BA9-A091-7F18979923DA}" srcOrd="0" destOrd="1" presId="urn:microsoft.com/office/officeart/2005/8/layout/vList2"/>
    <dgm:cxn modelId="{63211053-1B60-47EF-B6B8-3D5922D4840E}" srcId="{799A899F-35F0-4513-BC78-263A8BF1BD63}" destId="{F546E2BB-5A05-480D-8BAB-5969333B8B68}" srcOrd="0" destOrd="0" parTransId="{43B0D27F-E037-498C-9661-46FC9C34D83A}" sibTransId="{3B341779-0602-4AFF-ADD5-D6659310284C}"/>
    <dgm:cxn modelId="{887F33FE-7E14-4A29-BCA4-752B59FED118}" type="presOf" srcId="{D14ABFE5-5D8B-427D-BCE8-15A098ABE199}" destId="{44CDCC4D-D928-4405-A5C6-46637A4EB303}" srcOrd="0" destOrd="2" presId="urn:microsoft.com/office/officeart/2005/8/layout/vList2"/>
    <dgm:cxn modelId="{F6436E1C-15F3-468D-B83A-4884C16AECF1}" srcId="{ABAF2424-2EFE-461A-9714-0C956C6EF327}" destId="{20D89380-3ECB-47F0-8933-BD0040A1FDD0}" srcOrd="1" destOrd="0" parTransId="{BCB29E15-5B44-4108-9E46-CC5B59986EA6}" sibTransId="{5208C590-9281-4F94-8F0A-C3B696FC4E8A}"/>
    <dgm:cxn modelId="{9387FC6D-FF38-473D-9094-02C4FD2A557B}" srcId="{20D89380-3ECB-47F0-8933-BD0040A1FDD0}" destId="{D5CF07BB-7C0B-41C8-BAA9-BC2BF25E5037}" srcOrd="2" destOrd="0" parTransId="{72C4A1A0-38D5-4C57-BAAE-3E1997B2303F}" sibTransId="{38D0475C-D5F7-4C01-AA60-35667F1BB9E8}"/>
    <dgm:cxn modelId="{924A5BA9-9DD2-4770-B6EC-2226974383FA}" srcId="{ABAF2424-2EFE-461A-9714-0C956C6EF327}" destId="{799A899F-35F0-4513-BC78-263A8BF1BD63}" srcOrd="0" destOrd="0" parTransId="{FE55C710-9EA3-48C4-80AA-6CE8B6958B59}" sibTransId="{83C0814C-3FE8-4FC0-8EBF-EA0C3D6486B5}"/>
    <dgm:cxn modelId="{0B1147A2-1985-40AA-8ACB-C174CA90A253}" type="presOf" srcId="{457F6D61-9D23-4003-B0FB-4F7561538802}" destId="{F232DA3D-59A6-47F7-AB9F-7F32C14AA9B2}" srcOrd="0" destOrd="4" presId="urn:microsoft.com/office/officeart/2005/8/layout/vList2"/>
    <dgm:cxn modelId="{793A357D-761C-4BC9-95A2-0C8E03137736}" srcId="{799A899F-35F0-4513-BC78-263A8BF1BD63}" destId="{D14ABFE5-5D8B-427D-BCE8-15A098ABE199}" srcOrd="2" destOrd="0" parTransId="{17EA560F-3DA2-44D6-BFE1-2292DC1D842E}" sibTransId="{5B23C5C4-6879-45C8-9149-7F91DB1C3D9B}"/>
    <dgm:cxn modelId="{AFB5FB93-1ABB-43D2-AF8F-658D48173672}" type="presOf" srcId="{89B72FE5-90C1-4103-9913-C2652F1A2820}" destId="{14A58F2B-1018-4A0F-A5E3-92618DD0571E}" srcOrd="0" destOrd="0" presId="urn:microsoft.com/office/officeart/2005/8/layout/vList2"/>
    <dgm:cxn modelId="{D0B1EE8E-6539-4990-A466-603900BED0F6}" type="presOf" srcId="{F3547F78-3E64-4224-9A02-28BF48244A95}" destId="{F232DA3D-59A6-47F7-AB9F-7F32C14AA9B2}" srcOrd="0" destOrd="1" presId="urn:microsoft.com/office/officeart/2005/8/layout/vList2"/>
    <dgm:cxn modelId="{9BE43E2F-0A23-46A3-BE28-8F38D0B6504B}" type="presOf" srcId="{799A899F-35F0-4513-BC78-263A8BF1BD63}" destId="{7B5C4C6C-C12C-4798-B7CF-937C33CE223D}" srcOrd="0" destOrd="0" presId="urn:microsoft.com/office/officeart/2005/8/layout/vList2"/>
    <dgm:cxn modelId="{B9B4E4D8-FAAF-4D4D-9429-5454BED29AD2}" type="presOf" srcId="{3F061F63-5BD6-4F32-A513-3B92DC00FB15}" destId="{F232DA3D-59A6-47F7-AB9F-7F32C14AA9B2}" srcOrd="0" destOrd="0" presId="urn:microsoft.com/office/officeart/2005/8/layout/vList2"/>
    <dgm:cxn modelId="{C2C7413F-DBB2-41D2-BCE2-0C530B8B49BF}" type="presOf" srcId="{20D89380-3ECB-47F0-8933-BD0040A1FDD0}" destId="{A3D32F10-0623-46CB-A3A1-9C82EC76D151}" srcOrd="0" destOrd="0" presId="urn:microsoft.com/office/officeart/2005/8/layout/vList2"/>
    <dgm:cxn modelId="{1C927455-FA8C-438B-9E97-A296AEAE4E72}" type="presOf" srcId="{5914FBBB-EB5E-4595-B768-C90C549AF88F}" destId="{44CDCC4D-D928-4405-A5C6-46637A4EB303}" srcOrd="0" destOrd="1" presId="urn:microsoft.com/office/officeart/2005/8/layout/vList2"/>
    <dgm:cxn modelId="{D742DF3F-B790-4480-9E1D-EBFB06F28C6E}" type="presOf" srcId="{F546E2BB-5A05-480D-8BAB-5969333B8B68}" destId="{44CDCC4D-D928-4405-A5C6-46637A4EB303}" srcOrd="0" destOrd="0" presId="urn:microsoft.com/office/officeart/2005/8/layout/vList2"/>
    <dgm:cxn modelId="{CD95CBD3-8500-42F5-8A38-C68F5913EB8A}" type="presParOf" srcId="{C8312715-F858-47A9-9572-B03DB6DB77B1}" destId="{7B5C4C6C-C12C-4798-B7CF-937C33CE223D}" srcOrd="0" destOrd="0" presId="urn:microsoft.com/office/officeart/2005/8/layout/vList2"/>
    <dgm:cxn modelId="{479C815A-645F-4F22-9E79-9E10837BA9C8}" type="presParOf" srcId="{C8312715-F858-47A9-9572-B03DB6DB77B1}" destId="{44CDCC4D-D928-4405-A5C6-46637A4EB303}" srcOrd="1" destOrd="0" presId="urn:microsoft.com/office/officeart/2005/8/layout/vList2"/>
    <dgm:cxn modelId="{47B03211-63A5-44F4-B647-D6487946261B}" type="presParOf" srcId="{C8312715-F858-47A9-9572-B03DB6DB77B1}" destId="{A3D32F10-0623-46CB-A3A1-9C82EC76D151}" srcOrd="2" destOrd="0" presId="urn:microsoft.com/office/officeart/2005/8/layout/vList2"/>
    <dgm:cxn modelId="{FD936119-5F9D-4D3F-AE44-674A483B7F91}" type="presParOf" srcId="{C8312715-F858-47A9-9572-B03DB6DB77B1}" destId="{8CF3D16F-6000-4BA9-A091-7F18979923DA}" srcOrd="3" destOrd="0" presId="urn:microsoft.com/office/officeart/2005/8/layout/vList2"/>
    <dgm:cxn modelId="{96E67F2C-8472-4AD5-A0E7-F669900B2517}" type="presParOf" srcId="{C8312715-F858-47A9-9572-B03DB6DB77B1}" destId="{14A58F2B-1018-4A0F-A5E3-92618DD0571E}" srcOrd="4" destOrd="0" presId="urn:microsoft.com/office/officeart/2005/8/layout/vList2"/>
    <dgm:cxn modelId="{BC0FCDC6-30DD-48DF-84E9-9316914AF381}" type="presParOf" srcId="{C8312715-F858-47A9-9572-B03DB6DB77B1}" destId="{F232DA3D-59A6-47F7-AB9F-7F32C14AA9B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AC2105-6407-4B6A-A43C-B85630401A1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278862-014B-4BA3-BB14-970E020FBDD4}">
      <dgm:prSet phldrT="[Текст]" custT="1"/>
      <dgm:spPr/>
      <dgm:t>
        <a:bodyPr/>
        <a:lstStyle/>
        <a:p>
          <a:r>
            <a:rPr lang="ru-RU" sz="2000" dirty="0" smtClean="0"/>
            <a:t>Необходимость </a:t>
          </a:r>
          <a:r>
            <a:rPr lang="ru-RU" sz="2000" b="0" dirty="0" smtClean="0"/>
            <a:t>длительного погружения</a:t>
          </a:r>
          <a:r>
            <a:rPr lang="ru-RU" sz="2000" dirty="0" smtClean="0"/>
            <a:t> в тему</a:t>
          </a:r>
          <a:endParaRPr lang="ru-RU" sz="2000" dirty="0"/>
        </a:p>
      </dgm:t>
    </dgm:pt>
    <dgm:pt modelId="{C2AE6BFD-00AE-4120-8E1E-2C637F5130A9}" type="parTrans" cxnId="{2B0AF1D7-3D77-4339-8A6F-5EB77DD63FF3}">
      <dgm:prSet/>
      <dgm:spPr/>
      <dgm:t>
        <a:bodyPr/>
        <a:lstStyle/>
        <a:p>
          <a:endParaRPr lang="ru-RU" sz="2000"/>
        </a:p>
      </dgm:t>
    </dgm:pt>
    <dgm:pt modelId="{2107C20B-2C2F-4BE9-AB79-44F47C70B828}" type="sibTrans" cxnId="{2B0AF1D7-3D77-4339-8A6F-5EB77DD63FF3}">
      <dgm:prSet/>
      <dgm:spPr/>
      <dgm:t>
        <a:bodyPr/>
        <a:lstStyle/>
        <a:p>
          <a:endParaRPr lang="ru-RU" sz="2000"/>
        </a:p>
      </dgm:t>
    </dgm:pt>
    <dgm:pt modelId="{EE4AC7AC-C6A7-4A4D-BC90-812F319EC2F9}">
      <dgm:prSet phldrT="[Текст]" custT="1"/>
      <dgm:spPr/>
      <dgm:t>
        <a:bodyPr/>
        <a:lstStyle/>
        <a:p>
          <a:r>
            <a:rPr lang="ru-RU" sz="2000" dirty="0" smtClean="0"/>
            <a:t>Акцент на </a:t>
          </a:r>
          <a:r>
            <a:rPr lang="ru-RU" sz="2000" b="0" dirty="0" smtClean="0"/>
            <a:t>эмоциональное вовлечение</a:t>
          </a:r>
          <a:r>
            <a:rPr lang="ru-RU" sz="2000" dirty="0" smtClean="0"/>
            <a:t>, а не на информационную насыщенность</a:t>
          </a:r>
          <a:endParaRPr lang="ru-RU" sz="2000" dirty="0"/>
        </a:p>
      </dgm:t>
    </dgm:pt>
    <dgm:pt modelId="{D73F8092-9D4D-418D-AE28-3D209BFFF11B}" type="parTrans" cxnId="{FB8F106B-1DD0-4897-82CA-A1D605628543}">
      <dgm:prSet/>
      <dgm:spPr/>
      <dgm:t>
        <a:bodyPr/>
        <a:lstStyle/>
        <a:p>
          <a:endParaRPr lang="ru-RU" sz="2000"/>
        </a:p>
      </dgm:t>
    </dgm:pt>
    <dgm:pt modelId="{18FE8312-939B-4834-A5C9-29B61E80F7CF}" type="sibTrans" cxnId="{FB8F106B-1DD0-4897-82CA-A1D605628543}">
      <dgm:prSet/>
      <dgm:spPr/>
      <dgm:t>
        <a:bodyPr/>
        <a:lstStyle/>
        <a:p>
          <a:endParaRPr lang="ru-RU" sz="2000"/>
        </a:p>
      </dgm:t>
    </dgm:pt>
    <dgm:pt modelId="{BCCDD7E0-67BC-42EE-8F66-53879EB5DF9C}">
      <dgm:prSet phldrT="[Текст]" custT="1"/>
      <dgm:spPr/>
      <dgm:t>
        <a:bodyPr/>
        <a:lstStyle/>
        <a:p>
          <a:r>
            <a:rPr lang="ru-RU" sz="2000" b="0" dirty="0" smtClean="0"/>
            <a:t>Интеграция с повседневной жизнью</a:t>
          </a:r>
          <a:endParaRPr lang="ru-RU" sz="2000" dirty="0"/>
        </a:p>
      </dgm:t>
    </dgm:pt>
    <dgm:pt modelId="{FACB2411-E571-4FCD-AEEF-5AD21F46C22D}" type="parTrans" cxnId="{0C5B81C0-FF75-4CE6-9617-2A4439216135}">
      <dgm:prSet/>
      <dgm:spPr/>
      <dgm:t>
        <a:bodyPr/>
        <a:lstStyle/>
        <a:p>
          <a:endParaRPr lang="ru-RU" sz="2000"/>
        </a:p>
      </dgm:t>
    </dgm:pt>
    <dgm:pt modelId="{90A75C6A-F480-4754-B8CC-5318CA0C51F4}" type="sibTrans" cxnId="{0C5B81C0-FF75-4CE6-9617-2A4439216135}">
      <dgm:prSet/>
      <dgm:spPr/>
      <dgm:t>
        <a:bodyPr/>
        <a:lstStyle/>
        <a:p>
          <a:endParaRPr lang="ru-RU" sz="2000"/>
        </a:p>
      </dgm:t>
    </dgm:pt>
    <dgm:pt modelId="{1ABEC48A-0547-4FCF-A5E8-8811D7A76115}">
      <dgm:prSet phldrT="[Текст]" custT="1"/>
      <dgm:spPr/>
      <dgm:t>
        <a:bodyPr/>
        <a:lstStyle/>
        <a:p>
          <a:r>
            <a:rPr lang="ru-RU" sz="2000" dirty="0" smtClean="0"/>
            <a:t>Опора на </a:t>
          </a:r>
          <a:r>
            <a:rPr lang="ru-RU" sz="2000" b="0" dirty="0" smtClean="0"/>
            <a:t>сенсорный опыт</a:t>
          </a:r>
          <a:r>
            <a:rPr lang="ru-RU" sz="2000" dirty="0" smtClean="0"/>
            <a:t> и практическую деятельность</a:t>
          </a:r>
          <a:endParaRPr lang="ru-RU" sz="2000" dirty="0"/>
        </a:p>
      </dgm:t>
    </dgm:pt>
    <dgm:pt modelId="{C558A3C9-3D6F-487E-A9C4-D0B9519E5A4A}" type="parTrans" cxnId="{44B872ED-BCCC-44C0-9677-624D0ECDFEA3}">
      <dgm:prSet/>
      <dgm:spPr/>
      <dgm:t>
        <a:bodyPr/>
        <a:lstStyle/>
        <a:p>
          <a:endParaRPr lang="ru-RU" sz="2000"/>
        </a:p>
      </dgm:t>
    </dgm:pt>
    <dgm:pt modelId="{B711F61C-2428-45EF-B0F0-5F46086ED1A2}" type="sibTrans" cxnId="{44B872ED-BCCC-44C0-9677-624D0ECDFEA3}">
      <dgm:prSet/>
      <dgm:spPr/>
      <dgm:t>
        <a:bodyPr/>
        <a:lstStyle/>
        <a:p>
          <a:endParaRPr lang="ru-RU" sz="2000"/>
        </a:p>
      </dgm:t>
    </dgm:pt>
    <dgm:pt modelId="{3D03DF0A-BB21-4AB0-9183-8C77C89FE17B}">
      <dgm:prSet phldrT="[Текст]" custT="1"/>
      <dgm:spPr/>
      <dgm:t>
        <a:bodyPr/>
        <a:lstStyle/>
        <a:p>
          <a:r>
            <a:rPr lang="ru-RU" sz="2000" dirty="0" smtClean="0"/>
            <a:t>Высокая роль взрослого как </a:t>
          </a:r>
          <a:r>
            <a:rPr lang="ru-RU" sz="2000" b="0" dirty="0" smtClean="0"/>
            <a:t>партнера-</a:t>
          </a:r>
          <a:r>
            <a:rPr lang="ru-RU" sz="2000" b="0" dirty="0" err="1" smtClean="0"/>
            <a:t>фасилитатора</a:t>
          </a:r>
          <a:endParaRPr lang="ru-RU" sz="2000" dirty="0"/>
        </a:p>
      </dgm:t>
    </dgm:pt>
    <dgm:pt modelId="{A7B66B6D-6FD4-4349-8022-8A327F892402}" type="parTrans" cxnId="{9DE6C2FC-0A8D-4CA3-B99E-71384527E6F7}">
      <dgm:prSet/>
      <dgm:spPr/>
      <dgm:t>
        <a:bodyPr/>
        <a:lstStyle/>
        <a:p>
          <a:endParaRPr lang="ru-RU" sz="2000"/>
        </a:p>
      </dgm:t>
    </dgm:pt>
    <dgm:pt modelId="{4EF20E99-CB9B-42CA-B95A-C1EC450890C5}" type="sibTrans" cxnId="{9DE6C2FC-0A8D-4CA3-B99E-71384527E6F7}">
      <dgm:prSet/>
      <dgm:spPr/>
      <dgm:t>
        <a:bodyPr/>
        <a:lstStyle/>
        <a:p>
          <a:endParaRPr lang="ru-RU" sz="2000"/>
        </a:p>
      </dgm:t>
    </dgm:pt>
    <dgm:pt modelId="{D3441796-2971-4586-B5B3-54EA67E96AF7}">
      <dgm:prSet phldrT="[Текст]" custT="1"/>
      <dgm:spPr/>
      <dgm:t>
        <a:bodyPr/>
        <a:lstStyle/>
        <a:p>
          <a:r>
            <a:rPr lang="ru-RU" sz="2000" dirty="0" smtClean="0"/>
            <a:t>Структурированность и </a:t>
          </a:r>
          <a:r>
            <a:rPr lang="ru-RU" sz="2000" b="0" dirty="0" smtClean="0"/>
            <a:t>предсказуемость</a:t>
          </a:r>
          <a:endParaRPr lang="ru-RU" sz="2000" dirty="0"/>
        </a:p>
      </dgm:t>
    </dgm:pt>
    <dgm:pt modelId="{B08ED9F1-6DF2-47E3-A6FA-25CD63362015}" type="parTrans" cxnId="{21C3E82A-551E-4A2F-B2D9-1581FF0CA9E0}">
      <dgm:prSet/>
      <dgm:spPr/>
      <dgm:t>
        <a:bodyPr/>
        <a:lstStyle/>
        <a:p>
          <a:endParaRPr lang="ru-RU" sz="2000"/>
        </a:p>
      </dgm:t>
    </dgm:pt>
    <dgm:pt modelId="{03029243-5010-4216-85DA-31D90A8F5CB8}" type="sibTrans" cxnId="{21C3E82A-551E-4A2F-B2D9-1581FF0CA9E0}">
      <dgm:prSet/>
      <dgm:spPr/>
      <dgm:t>
        <a:bodyPr/>
        <a:lstStyle/>
        <a:p>
          <a:endParaRPr lang="ru-RU" sz="2000"/>
        </a:p>
      </dgm:t>
    </dgm:pt>
    <dgm:pt modelId="{16FE0EEE-18F8-4CD9-B20A-4298FBD2C37F}">
      <dgm:prSet phldrT="[Текст]" custT="1"/>
      <dgm:spPr/>
      <dgm:t>
        <a:bodyPr/>
        <a:lstStyle/>
        <a:p>
          <a:r>
            <a:rPr lang="ru-RU" sz="2000" b="0" dirty="0" smtClean="0"/>
            <a:t>Индивидуализация в рамках общего проекта</a:t>
          </a:r>
          <a:endParaRPr lang="ru-RU" sz="2000" b="0" dirty="0"/>
        </a:p>
      </dgm:t>
    </dgm:pt>
    <dgm:pt modelId="{7FCCC21F-31E8-493E-A3DB-A7ED67E97AFC}" type="parTrans" cxnId="{93D03330-89BF-4B24-BE46-7034537503CF}">
      <dgm:prSet/>
      <dgm:spPr/>
      <dgm:t>
        <a:bodyPr/>
        <a:lstStyle/>
        <a:p>
          <a:endParaRPr lang="ru-RU"/>
        </a:p>
      </dgm:t>
    </dgm:pt>
    <dgm:pt modelId="{065AEFAA-5B08-44C9-A24B-3C4E06DD7255}" type="sibTrans" cxnId="{93D03330-89BF-4B24-BE46-7034537503CF}">
      <dgm:prSet/>
      <dgm:spPr/>
      <dgm:t>
        <a:bodyPr/>
        <a:lstStyle/>
        <a:p>
          <a:endParaRPr lang="ru-RU"/>
        </a:p>
      </dgm:t>
    </dgm:pt>
    <dgm:pt modelId="{B29101C0-F4A3-47F4-8564-B97AF1A3CC78}" type="pres">
      <dgm:prSet presAssocID="{FEAC2105-6407-4B6A-A43C-B85630401A1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28F57E-08A6-4917-92E6-6B3B69B4596A}" type="pres">
      <dgm:prSet presAssocID="{2C278862-014B-4BA3-BB14-970E020FBDD4}" presName="parentLin" presStyleCnt="0"/>
      <dgm:spPr/>
    </dgm:pt>
    <dgm:pt modelId="{B07BDAB2-42E0-4B0C-A271-450B86690217}" type="pres">
      <dgm:prSet presAssocID="{2C278862-014B-4BA3-BB14-970E020FBDD4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492FAE5E-455C-4C3F-8351-71C0AFBB03E4}" type="pres">
      <dgm:prSet presAssocID="{2C278862-014B-4BA3-BB14-970E020FBDD4}" presName="parentText" presStyleLbl="node1" presStyleIdx="0" presStyleCnt="7" custScaleX="1246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C3FC9A-069F-4DCE-97AE-BBD124310D14}" type="pres">
      <dgm:prSet presAssocID="{2C278862-014B-4BA3-BB14-970E020FBDD4}" presName="negativeSpace" presStyleCnt="0"/>
      <dgm:spPr/>
    </dgm:pt>
    <dgm:pt modelId="{3BE0A9F7-960A-4D9A-AB24-F76E64B31D8D}" type="pres">
      <dgm:prSet presAssocID="{2C278862-014B-4BA3-BB14-970E020FBDD4}" presName="childText" presStyleLbl="conFgAcc1" presStyleIdx="0" presStyleCnt="7">
        <dgm:presLayoutVars>
          <dgm:bulletEnabled val="1"/>
        </dgm:presLayoutVars>
      </dgm:prSet>
      <dgm:spPr/>
    </dgm:pt>
    <dgm:pt modelId="{B277A6CE-9EB4-4622-9830-618628E69932}" type="pres">
      <dgm:prSet presAssocID="{2107C20B-2C2F-4BE9-AB79-44F47C70B828}" presName="spaceBetweenRectangles" presStyleCnt="0"/>
      <dgm:spPr/>
    </dgm:pt>
    <dgm:pt modelId="{22B9BED9-51DA-4510-916E-BD0A95554EDA}" type="pres">
      <dgm:prSet presAssocID="{1ABEC48A-0547-4FCF-A5E8-8811D7A76115}" presName="parentLin" presStyleCnt="0"/>
      <dgm:spPr/>
    </dgm:pt>
    <dgm:pt modelId="{7C71815B-2FD8-4C36-AC02-1B8E66B62646}" type="pres">
      <dgm:prSet presAssocID="{1ABEC48A-0547-4FCF-A5E8-8811D7A76115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52B242A-EA12-4EA0-A7B8-30EBF6394412}" type="pres">
      <dgm:prSet presAssocID="{1ABEC48A-0547-4FCF-A5E8-8811D7A76115}" presName="parentText" presStyleLbl="node1" presStyleIdx="1" presStyleCnt="7" custScaleX="1250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3FEFE8-9EA6-45B1-BD46-D030BCBF44B3}" type="pres">
      <dgm:prSet presAssocID="{1ABEC48A-0547-4FCF-A5E8-8811D7A76115}" presName="negativeSpace" presStyleCnt="0"/>
      <dgm:spPr/>
    </dgm:pt>
    <dgm:pt modelId="{A569A1F9-2BEF-481C-9D01-30E73728C4EB}" type="pres">
      <dgm:prSet presAssocID="{1ABEC48A-0547-4FCF-A5E8-8811D7A76115}" presName="childText" presStyleLbl="conFgAcc1" presStyleIdx="1" presStyleCnt="7">
        <dgm:presLayoutVars>
          <dgm:bulletEnabled val="1"/>
        </dgm:presLayoutVars>
      </dgm:prSet>
      <dgm:spPr/>
    </dgm:pt>
    <dgm:pt modelId="{0367A61F-B240-46D4-8EC1-C19FD6AED424}" type="pres">
      <dgm:prSet presAssocID="{B711F61C-2428-45EF-B0F0-5F46086ED1A2}" presName="spaceBetweenRectangles" presStyleCnt="0"/>
      <dgm:spPr/>
    </dgm:pt>
    <dgm:pt modelId="{2EFD7193-E083-4B9E-88A5-FB34E1956D7B}" type="pres">
      <dgm:prSet presAssocID="{3D03DF0A-BB21-4AB0-9183-8C77C89FE17B}" presName="parentLin" presStyleCnt="0"/>
      <dgm:spPr/>
    </dgm:pt>
    <dgm:pt modelId="{93DA6EA8-144D-44F8-8AA4-5A92727D724C}" type="pres">
      <dgm:prSet presAssocID="{3D03DF0A-BB21-4AB0-9183-8C77C89FE17B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4A566635-4C39-47CD-A4C8-C671AEBD0314}" type="pres">
      <dgm:prSet presAssocID="{3D03DF0A-BB21-4AB0-9183-8C77C89FE17B}" presName="parentText" presStyleLbl="node1" presStyleIdx="2" presStyleCnt="7" custScaleX="1247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CF57E-E07F-41AB-ADEB-DFD0EF1BAD5F}" type="pres">
      <dgm:prSet presAssocID="{3D03DF0A-BB21-4AB0-9183-8C77C89FE17B}" presName="negativeSpace" presStyleCnt="0"/>
      <dgm:spPr/>
    </dgm:pt>
    <dgm:pt modelId="{0C76F5F7-A298-4E4E-B496-01E1F259D28E}" type="pres">
      <dgm:prSet presAssocID="{3D03DF0A-BB21-4AB0-9183-8C77C89FE17B}" presName="childText" presStyleLbl="conFgAcc1" presStyleIdx="2" presStyleCnt="7">
        <dgm:presLayoutVars>
          <dgm:bulletEnabled val="1"/>
        </dgm:presLayoutVars>
      </dgm:prSet>
      <dgm:spPr/>
    </dgm:pt>
    <dgm:pt modelId="{C1C76932-FF23-4300-A3C9-DF710AF03690}" type="pres">
      <dgm:prSet presAssocID="{4EF20E99-CB9B-42CA-B95A-C1EC450890C5}" presName="spaceBetweenRectangles" presStyleCnt="0"/>
      <dgm:spPr/>
    </dgm:pt>
    <dgm:pt modelId="{2E263634-46ED-41B1-BB8D-2FB0671618B6}" type="pres">
      <dgm:prSet presAssocID="{D3441796-2971-4586-B5B3-54EA67E96AF7}" presName="parentLin" presStyleCnt="0"/>
      <dgm:spPr/>
    </dgm:pt>
    <dgm:pt modelId="{10ADB5D1-5854-47CE-BECB-3BCF4C17DB71}" type="pres">
      <dgm:prSet presAssocID="{D3441796-2971-4586-B5B3-54EA67E96AF7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144C537E-4898-4BF0-B30A-05C79B678575}" type="pres">
      <dgm:prSet presAssocID="{D3441796-2971-4586-B5B3-54EA67E96AF7}" presName="parentText" presStyleLbl="node1" presStyleIdx="3" presStyleCnt="7" custScaleX="1246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7F3BF-F6D3-457E-9518-EED54547062D}" type="pres">
      <dgm:prSet presAssocID="{D3441796-2971-4586-B5B3-54EA67E96AF7}" presName="negativeSpace" presStyleCnt="0"/>
      <dgm:spPr/>
    </dgm:pt>
    <dgm:pt modelId="{2024D2D1-5C17-4968-BBBB-8AD0F2280D54}" type="pres">
      <dgm:prSet presAssocID="{D3441796-2971-4586-B5B3-54EA67E96AF7}" presName="childText" presStyleLbl="conFgAcc1" presStyleIdx="3" presStyleCnt="7">
        <dgm:presLayoutVars>
          <dgm:bulletEnabled val="1"/>
        </dgm:presLayoutVars>
      </dgm:prSet>
      <dgm:spPr/>
    </dgm:pt>
    <dgm:pt modelId="{1A735BC6-CD11-4B02-997C-F688AFE8453D}" type="pres">
      <dgm:prSet presAssocID="{03029243-5010-4216-85DA-31D90A8F5CB8}" presName="spaceBetweenRectangles" presStyleCnt="0"/>
      <dgm:spPr/>
    </dgm:pt>
    <dgm:pt modelId="{8D0381EB-D0B1-4909-9309-D5F4B3B7B668}" type="pres">
      <dgm:prSet presAssocID="{EE4AC7AC-C6A7-4A4D-BC90-812F319EC2F9}" presName="parentLin" presStyleCnt="0"/>
      <dgm:spPr/>
    </dgm:pt>
    <dgm:pt modelId="{826D81BB-D73B-491A-9653-F5EB90093B42}" type="pres">
      <dgm:prSet presAssocID="{EE4AC7AC-C6A7-4A4D-BC90-812F319EC2F9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867FA8EE-CBE5-4D77-9A70-56C8766F99A9}" type="pres">
      <dgm:prSet presAssocID="{EE4AC7AC-C6A7-4A4D-BC90-812F319EC2F9}" presName="parentText" presStyleLbl="node1" presStyleIdx="4" presStyleCnt="7" custScaleX="1243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CA33DF-E40F-4881-9314-9000E2E7898D}" type="pres">
      <dgm:prSet presAssocID="{EE4AC7AC-C6A7-4A4D-BC90-812F319EC2F9}" presName="negativeSpace" presStyleCnt="0"/>
      <dgm:spPr/>
    </dgm:pt>
    <dgm:pt modelId="{5F5EE27A-C20D-4DA9-A2E6-5E747768C6F6}" type="pres">
      <dgm:prSet presAssocID="{EE4AC7AC-C6A7-4A4D-BC90-812F319EC2F9}" presName="childText" presStyleLbl="conFgAcc1" presStyleIdx="4" presStyleCnt="7">
        <dgm:presLayoutVars>
          <dgm:bulletEnabled val="1"/>
        </dgm:presLayoutVars>
      </dgm:prSet>
      <dgm:spPr/>
    </dgm:pt>
    <dgm:pt modelId="{A2E15967-CC7A-4761-8B44-3C53E9558195}" type="pres">
      <dgm:prSet presAssocID="{18FE8312-939B-4834-A5C9-29B61E80F7CF}" presName="spaceBetweenRectangles" presStyleCnt="0"/>
      <dgm:spPr/>
    </dgm:pt>
    <dgm:pt modelId="{9E04BEA4-BCF7-4130-BA35-127BCDD2BED5}" type="pres">
      <dgm:prSet presAssocID="{BCCDD7E0-67BC-42EE-8F66-53879EB5DF9C}" presName="parentLin" presStyleCnt="0"/>
      <dgm:spPr/>
    </dgm:pt>
    <dgm:pt modelId="{858D1D0E-6817-4F28-91A6-0FD01834344E}" type="pres">
      <dgm:prSet presAssocID="{BCCDD7E0-67BC-42EE-8F66-53879EB5DF9C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843CE195-E3DE-4271-931C-16C20237AAA9}" type="pres">
      <dgm:prSet presAssocID="{BCCDD7E0-67BC-42EE-8F66-53879EB5DF9C}" presName="parentText" presStyleLbl="node1" presStyleIdx="5" presStyleCnt="7" custScaleX="1250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B2E3B4-33AB-4785-B3D3-C080D23E3D6B}" type="pres">
      <dgm:prSet presAssocID="{BCCDD7E0-67BC-42EE-8F66-53879EB5DF9C}" presName="negativeSpace" presStyleCnt="0"/>
      <dgm:spPr/>
    </dgm:pt>
    <dgm:pt modelId="{F27B19DC-BA44-44A8-BAD0-F3D933D28DBB}" type="pres">
      <dgm:prSet presAssocID="{BCCDD7E0-67BC-42EE-8F66-53879EB5DF9C}" presName="childText" presStyleLbl="conFgAcc1" presStyleIdx="5" presStyleCnt="7">
        <dgm:presLayoutVars>
          <dgm:bulletEnabled val="1"/>
        </dgm:presLayoutVars>
      </dgm:prSet>
      <dgm:spPr/>
    </dgm:pt>
    <dgm:pt modelId="{5DE2690B-4471-4BB4-9399-4698E02F09CF}" type="pres">
      <dgm:prSet presAssocID="{90A75C6A-F480-4754-B8CC-5318CA0C51F4}" presName="spaceBetweenRectangles" presStyleCnt="0"/>
      <dgm:spPr/>
    </dgm:pt>
    <dgm:pt modelId="{AD95DC63-70E2-4EB5-9E82-959B99C31C2E}" type="pres">
      <dgm:prSet presAssocID="{16FE0EEE-18F8-4CD9-B20A-4298FBD2C37F}" presName="parentLin" presStyleCnt="0"/>
      <dgm:spPr/>
    </dgm:pt>
    <dgm:pt modelId="{7F95C111-A23F-4E86-83F0-EED57A5D08AB}" type="pres">
      <dgm:prSet presAssocID="{16FE0EEE-18F8-4CD9-B20A-4298FBD2C37F}" presName="parentLeftMargin" presStyleLbl="node1" presStyleIdx="5" presStyleCnt="7" custScaleX="125029"/>
      <dgm:spPr/>
      <dgm:t>
        <a:bodyPr/>
        <a:lstStyle/>
        <a:p>
          <a:endParaRPr lang="ru-RU"/>
        </a:p>
      </dgm:t>
    </dgm:pt>
    <dgm:pt modelId="{4CCE77ED-ED08-4823-B8A9-FD11E317F517}" type="pres">
      <dgm:prSet presAssocID="{16FE0EEE-18F8-4CD9-B20A-4298FBD2C37F}" presName="parentText" presStyleLbl="node1" presStyleIdx="6" presStyleCnt="7" custScaleX="124046" custLinFactNeighborX="-29273" custLinFactNeighborY="60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ADBC9-CB13-492E-BE7C-3EDEE962978A}" type="pres">
      <dgm:prSet presAssocID="{16FE0EEE-18F8-4CD9-B20A-4298FBD2C37F}" presName="negativeSpace" presStyleCnt="0"/>
      <dgm:spPr/>
    </dgm:pt>
    <dgm:pt modelId="{F9153AA0-7522-48AA-BA6F-3F2DC50054AF}" type="pres">
      <dgm:prSet presAssocID="{16FE0EEE-18F8-4CD9-B20A-4298FBD2C37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930FF932-931C-4778-89E1-9CF9D4E4D16B}" type="presOf" srcId="{D3441796-2971-4586-B5B3-54EA67E96AF7}" destId="{144C537E-4898-4BF0-B30A-05C79B678575}" srcOrd="1" destOrd="0" presId="urn:microsoft.com/office/officeart/2005/8/layout/list1"/>
    <dgm:cxn modelId="{9DE6C2FC-0A8D-4CA3-B99E-71384527E6F7}" srcId="{FEAC2105-6407-4B6A-A43C-B85630401A10}" destId="{3D03DF0A-BB21-4AB0-9183-8C77C89FE17B}" srcOrd="2" destOrd="0" parTransId="{A7B66B6D-6FD4-4349-8022-8A327F892402}" sibTransId="{4EF20E99-CB9B-42CA-B95A-C1EC450890C5}"/>
    <dgm:cxn modelId="{D65D70A6-1193-40BD-93CA-19578FEC33D1}" type="presOf" srcId="{D3441796-2971-4586-B5B3-54EA67E96AF7}" destId="{10ADB5D1-5854-47CE-BECB-3BCF4C17DB71}" srcOrd="0" destOrd="0" presId="urn:microsoft.com/office/officeart/2005/8/layout/list1"/>
    <dgm:cxn modelId="{0C5B81C0-FF75-4CE6-9617-2A4439216135}" srcId="{FEAC2105-6407-4B6A-A43C-B85630401A10}" destId="{BCCDD7E0-67BC-42EE-8F66-53879EB5DF9C}" srcOrd="5" destOrd="0" parTransId="{FACB2411-E571-4FCD-AEEF-5AD21F46C22D}" sibTransId="{90A75C6A-F480-4754-B8CC-5318CA0C51F4}"/>
    <dgm:cxn modelId="{44B872ED-BCCC-44C0-9677-624D0ECDFEA3}" srcId="{FEAC2105-6407-4B6A-A43C-B85630401A10}" destId="{1ABEC48A-0547-4FCF-A5E8-8811D7A76115}" srcOrd="1" destOrd="0" parTransId="{C558A3C9-3D6F-487E-A9C4-D0B9519E5A4A}" sibTransId="{B711F61C-2428-45EF-B0F0-5F46086ED1A2}"/>
    <dgm:cxn modelId="{FB8F106B-1DD0-4897-82CA-A1D605628543}" srcId="{FEAC2105-6407-4B6A-A43C-B85630401A10}" destId="{EE4AC7AC-C6A7-4A4D-BC90-812F319EC2F9}" srcOrd="4" destOrd="0" parTransId="{D73F8092-9D4D-418D-AE28-3D209BFFF11B}" sibTransId="{18FE8312-939B-4834-A5C9-29B61E80F7CF}"/>
    <dgm:cxn modelId="{0F510C90-5BD2-4CB0-A936-10B1D87B51B2}" type="presOf" srcId="{EE4AC7AC-C6A7-4A4D-BC90-812F319EC2F9}" destId="{826D81BB-D73B-491A-9653-F5EB90093B42}" srcOrd="0" destOrd="0" presId="urn:microsoft.com/office/officeart/2005/8/layout/list1"/>
    <dgm:cxn modelId="{AAA8BE4D-F61A-4422-9D0F-6FAE6613D8FC}" type="presOf" srcId="{16FE0EEE-18F8-4CD9-B20A-4298FBD2C37F}" destId="{4CCE77ED-ED08-4823-B8A9-FD11E317F517}" srcOrd="1" destOrd="0" presId="urn:microsoft.com/office/officeart/2005/8/layout/list1"/>
    <dgm:cxn modelId="{93D03330-89BF-4B24-BE46-7034537503CF}" srcId="{FEAC2105-6407-4B6A-A43C-B85630401A10}" destId="{16FE0EEE-18F8-4CD9-B20A-4298FBD2C37F}" srcOrd="6" destOrd="0" parTransId="{7FCCC21F-31E8-493E-A3DB-A7ED67E97AFC}" sibTransId="{065AEFAA-5B08-44C9-A24B-3C4E06DD7255}"/>
    <dgm:cxn modelId="{7BCC4B46-6FFD-40C8-B01D-85DEF75E271A}" type="presOf" srcId="{16FE0EEE-18F8-4CD9-B20A-4298FBD2C37F}" destId="{7F95C111-A23F-4E86-83F0-EED57A5D08AB}" srcOrd="0" destOrd="0" presId="urn:microsoft.com/office/officeart/2005/8/layout/list1"/>
    <dgm:cxn modelId="{9D387BD8-970F-41EA-87C3-07E58867BD95}" type="presOf" srcId="{3D03DF0A-BB21-4AB0-9183-8C77C89FE17B}" destId="{4A566635-4C39-47CD-A4C8-C671AEBD0314}" srcOrd="1" destOrd="0" presId="urn:microsoft.com/office/officeart/2005/8/layout/list1"/>
    <dgm:cxn modelId="{21C3E82A-551E-4A2F-B2D9-1581FF0CA9E0}" srcId="{FEAC2105-6407-4B6A-A43C-B85630401A10}" destId="{D3441796-2971-4586-B5B3-54EA67E96AF7}" srcOrd="3" destOrd="0" parTransId="{B08ED9F1-6DF2-47E3-A6FA-25CD63362015}" sibTransId="{03029243-5010-4216-85DA-31D90A8F5CB8}"/>
    <dgm:cxn modelId="{002CBA3F-E577-456D-99AD-DF41EB7F914E}" type="presOf" srcId="{2C278862-014B-4BA3-BB14-970E020FBDD4}" destId="{B07BDAB2-42E0-4B0C-A271-450B86690217}" srcOrd="0" destOrd="0" presId="urn:microsoft.com/office/officeart/2005/8/layout/list1"/>
    <dgm:cxn modelId="{2B0AF1D7-3D77-4339-8A6F-5EB77DD63FF3}" srcId="{FEAC2105-6407-4B6A-A43C-B85630401A10}" destId="{2C278862-014B-4BA3-BB14-970E020FBDD4}" srcOrd="0" destOrd="0" parTransId="{C2AE6BFD-00AE-4120-8E1E-2C637F5130A9}" sibTransId="{2107C20B-2C2F-4BE9-AB79-44F47C70B828}"/>
    <dgm:cxn modelId="{FA160480-9D55-47FB-A842-779C508CC0BB}" type="presOf" srcId="{EE4AC7AC-C6A7-4A4D-BC90-812F319EC2F9}" destId="{867FA8EE-CBE5-4D77-9A70-56C8766F99A9}" srcOrd="1" destOrd="0" presId="urn:microsoft.com/office/officeart/2005/8/layout/list1"/>
    <dgm:cxn modelId="{3391D955-6925-4101-9BBB-809B4DCEBDC2}" type="presOf" srcId="{FEAC2105-6407-4B6A-A43C-B85630401A10}" destId="{B29101C0-F4A3-47F4-8564-B97AF1A3CC78}" srcOrd="0" destOrd="0" presId="urn:microsoft.com/office/officeart/2005/8/layout/list1"/>
    <dgm:cxn modelId="{6AF291E6-E068-4A71-B5F8-453AF1EF3A71}" type="presOf" srcId="{BCCDD7E0-67BC-42EE-8F66-53879EB5DF9C}" destId="{843CE195-E3DE-4271-931C-16C20237AAA9}" srcOrd="1" destOrd="0" presId="urn:microsoft.com/office/officeart/2005/8/layout/list1"/>
    <dgm:cxn modelId="{067D008B-9049-4542-9781-22345CA50402}" type="presOf" srcId="{BCCDD7E0-67BC-42EE-8F66-53879EB5DF9C}" destId="{858D1D0E-6817-4F28-91A6-0FD01834344E}" srcOrd="0" destOrd="0" presId="urn:microsoft.com/office/officeart/2005/8/layout/list1"/>
    <dgm:cxn modelId="{8E7BF8BA-2F51-4A8E-8061-50ACC5DC1AC2}" type="presOf" srcId="{2C278862-014B-4BA3-BB14-970E020FBDD4}" destId="{492FAE5E-455C-4C3F-8351-71C0AFBB03E4}" srcOrd="1" destOrd="0" presId="urn:microsoft.com/office/officeart/2005/8/layout/list1"/>
    <dgm:cxn modelId="{05933B45-FACA-40CD-A546-40A5397EA06C}" type="presOf" srcId="{1ABEC48A-0547-4FCF-A5E8-8811D7A76115}" destId="{F52B242A-EA12-4EA0-A7B8-30EBF6394412}" srcOrd="1" destOrd="0" presId="urn:microsoft.com/office/officeart/2005/8/layout/list1"/>
    <dgm:cxn modelId="{74DBCD21-3F5F-40A8-B6B9-4CD31D068CFA}" type="presOf" srcId="{3D03DF0A-BB21-4AB0-9183-8C77C89FE17B}" destId="{93DA6EA8-144D-44F8-8AA4-5A92727D724C}" srcOrd="0" destOrd="0" presId="urn:microsoft.com/office/officeart/2005/8/layout/list1"/>
    <dgm:cxn modelId="{9DD9EBD2-F9FE-46DA-A947-1009CC63642C}" type="presOf" srcId="{1ABEC48A-0547-4FCF-A5E8-8811D7A76115}" destId="{7C71815B-2FD8-4C36-AC02-1B8E66B62646}" srcOrd="0" destOrd="0" presId="urn:microsoft.com/office/officeart/2005/8/layout/list1"/>
    <dgm:cxn modelId="{43785611-9829-4D81-86A5-2CF421A415E0}" type="presParOf" srcId="{B29101C0-F4A3-47F4-8564-B97AF1A3CC78}" destId="{9428F57E-08A6-4917-92E6-6B3B69B4596A}" srcOrd="0" destOrd="0" presId="urn:microsoft.com/office/officeart/2005/8/layout/list1"/>
    <dgm:cxn modelId="{F6A53175-A89B-4754-A6FD-4677683C176A}" type="presParOf" srcId="{9428F57E-08A6-4917-92E6-6B3B69B4596A}" destId="{B07BDAB2-42E0-4B0C-A271-450B86690217}" srcOrd="0" destOrd="0" presId="urn:microsoft.com/office/officeart/2005/8/layout/list1"/>
    <dgm:cxn modelId="{30675873-32AD-4395-85B3-FA42A9626FFF}" type="presParOf" srcId="{9428F57E-08A6-4917-92E6-6B3B69B4596A}" destId="{492FAE5E-455C-4C3F-8351-71C0AFBB03E4}" srcOrd="1" destOrd="0" presId="urn:microsoft.com/office/officeart/2005/8/layout/list1"/>
    <dgm:cxn modelId="{E5683F45-2226-4F7B-8F3A-C9B9A0F1F891}" type="presParOf" srcId="{B29101C0-F4A3-47F4-8564-B97AF1A3CC78}" destId="{7AC3FC9A-069F-4DCE-97AE-BBD124310D14}" srcOrd="1" destOrd="0" presId="urn:microsoft.com/office/officeart/2005/8/layout/list1"/>
    <dgm:cxn modelId="{C6033C9D-9EE9-43A0-866F-CDDC01AF442A}" type="presParOf" srcId="{B29101C0-F4A3-47F4-8564-B97AF1A3CC78}" destId="{3BE0A9F7-960A-4D9A-AB24-F76E64B31D8D}" srcOrd="2" destOrd="0" presId="urn:microsoft.com/office/officeart/2005/8/layout/list1"/>
    <dgm:cxn modelId="{63896F3B-249E-4AED-B6DB-68BD627E7651}" type="presParOf" srcId="{B29101C0-F4A3-47F4-8564-B97AF1A3CC78}" destId="{B277A6CE-9EB4-4622-9830-618628E69932}" srcOrd="3" destOrd="0" presId="urn:microsoft.com/office/officeart/2005/8/layout/list1"/>
    <dgm:cxn modelId="{803AA3DE-C411-4EC5-A45A-E2B14C27D727}" type="presParOf" srcId="{B29101C0-F4A3-47F4-8564-B97AF1A3CC78}" destId="{22B9BED9-51DA-4510-916E-BD0A95554EDA}" srcOrd="4" destOrd="0" presId="urn:microsoft.com/office/officeart/2005/8/layout/list1"/>
    <dgm:cxn modelId="{08101046-5220-4CB4-8331-6C8DFE42C442}" type="presParOf" srcId="{22B9BED9-51DA-4510-916E-BD0A95554EDA}" destId="{7C71815B-2FD8-4C36-AC02-1B8E66B62646}" srcOrd="0" destOrd="0" presId="urn:microsoft.com/office/officeart/2005/8/layout/list1"/>
    <dgm:cxn modelId="{E4C1FE6B-8664-48C4-97AC-955766328077}" type="presParOf" srcId="{22B9BED9-51DA-4510-916E-BD0A95554EDA}" destId="{F52B242A-EA12-4EA0-A7B8-30EBF6394412}" srcOrd="1" destOrd="0" presId="urn:microsoft.com/office/officeart/2005/8/layout/list1"/>
    <dgm:cxn modelId="{34B79546-D319-4E1E-9EF8-240300964DB3}" type="presParOf" srcId="{B29101C0-F4A3-47F4-8564-B97AF1A3CC78}" destId="{E93FEFE8-9EA6-45B1-BD46-D030BCBF44B3}" srcOrd="5" destOrd="0" presId="urn:microsoft.com/office/officeart/2005/8/layout/list1"/>
    <dgm:cxn modelId="{E9EF19AD-1BA0-4598-AFA9-9FD2F4595ABF}" type="presParOf" srcId="{B29101C0-F4A3-47F4-8564-B97AF1A3CC78}" destId="{A569A1F9-2BEF-481C-9D01-30E73728C4EB}" srcOrd="6" destOrd="0" presId="urn:microsoft.com/office/officeart/2005/8/layout/list1"/>
    <dgm:cxn modelId="{03E9A5CB-E200-49DA-B4BA-8BF78B570141}" type="presParOf" srcId="{B29101C0-F4A3-47F4-8564-B97AF1A3CC78}" destId="{0367A61F-B240-46D4-8EC1-C19FD6AED424}" srcOrd="7" destOrd="0" presId="urn:microsoft.com/office/officeart/2005/8/layout/list1"/>
    <dgm:cxn modelId="{7FC6B503-5463-441D-AFF5-9B42C3E2480D}" type="presParOf" srcId="{B29101C0-F4A3-47F4-8564-B97AF1A3CC78}" destId="{2EFD7193-E083-4B9E-88A5-FB34E1956D7B}" srcOrd="8" destOrd="0" presId="urn:microsoft.com/office/officeart/2005/8/layout/list1"/>
    <dgm:cxn modelId="{B5118F52-BBCD-450F-A52F-AF7B601B3936}" type="presParOf" srcId="{2EFD7193-E083-4B9E-88A5-FB34E1956D7B}" destId="{93DA6EA8-144D-44F8-8AA4-5A92727D724C}" srcOrd="0" destOrd="0" presId="urn:microsoft.com/office/officeart/2005/8/layout/list1"/>
    <dgm:cxn modelId="{D3B3C3A2-13E5-4828-8ED8-D5F39705A8A9}" type="presParOf" srcId="{2EFD7193-E083-4B9E-88A5-FB34E1956D7B}" destId="{4A566635-4C39-47CD-A4C8-C671AEBD0314}" srcOrd="1" destOrd="0" presId="urn:microsoft.com/office/officeart/2005/8/layout/list1"/>
    <dgm:cxn modelId="{3FC6A838-958D-4997-820F-1D49FBB7EFE7}" type="presParOf" srcId="{B29101C0-F4A3-47F4-8564-B97AF1A3CC78}" destId="{FC7CF57E-E07F-41AB-ADEB-DFD0EF1BAD5F}" srcOrd="9" destOrd="0" presId="urn:microsoft.com/office/officeart/2005/8/layout/list1"/>
    <dgm:cxn modelId="{48DD7FAA-87D2-4D31-8DE6-64B683515DE8}" type="presParOf" srcId="{B29101C0-F4A3-47F4-8564-B97AF1A3CC78}" destId="{0C76F5F7-A298-4E4E-B496-01E1F259D28E}" srcOrd="10" destOrd="0" presId="urn:microsoft.com/office/officeart/2005/8/layout/list1"/>
    <dgm:cxn modelId="{AC00717F-A7D7-4BEC-8BD1-277255521B80}" type="presParOf" srcId="{B29101C0-F4A3-47F4-8564-B97AF1A3CC78}" destId="{C1C76932-FF23-4300-A3C9-DF710AF03690}" srcOrd="11" destOrd="0" presId="urn:microsoft.com/office/officeart/2005/8/layout/list1"/>
    <dgm:cxn modelId="{8B21F21E-9DDD-4FBB-BE39-AAC01E372F57}" type="presParOf" srcId="{B29101C0-F4A3-47F4-8564-B97AF1A3CC78}" destId="{2E263634-46ED-41B1-BB8D-2FB0671618B6}" srcOrd="12" destOrd="0" presId="urn:microsoft.com/office/officeart/2005/8/layout/list1"/>
    <dgm:cxn modelId="{BE4921BA-E8B1-41EA-B08F-5C8090C676D2}" type="presParOf" srcId="{2E263634-46ED-41B1-BB8D-2FB0671618B6}" destId="{10ADB5D1-5854-47CE-BECB-3BCF4C17DB71}" srcOrd="0" destOrd="0" presId="urn:microsoft.com/office/officeart/2005/8/layout/list1"/>
    <dgm:cxn modelId="{66F6E2EB-BE49-4C51-8C51-D09D30C4B713}" type="presParOf" srcId="{2E263634-46ED-41B1-BB8D-2FB0671618B6}" destId="{144C537E-4898-4BF0-B30A-05C79B678575}" srcOrd="1" destOrd="0" presId="urn:microsoft.com/office/officeart/2005/8/layout/list1"/>
    <dgm:cxn modelId="{6C309A96-197B-4381-965E-8603E03EB422}" type="presParOf" srcId="{B29101C0-F4A3-47F4-8564-B97AF1A3CC78}" destId="{EE17F3BF-F6D3-457E-9518-EED54547062D}" srcOrd="13" destOrd="0" presId="urn:microsoft.com/office/officeart/2005/8/layout/list1"/>
    <dgm:cxn modelId="{DFAF9AB6-F496-4DCD-8832-3E1F78B36204}" type="presParOf" srcId="{B29101C0-F4A3-47F4-8564-B97AF1A3CC78}" destId="{2024D2D1-5C17-4968-BBBB-8AD0F2280D54}" srcOrd="14" destOrd="0" presId="urn:microsoft.com/office/officeart/2005/8/layout/list1"/>
    <dgm:cxn modelId="{3F71E7C0-E9C6-4094-977F-815D4A4D0DEC}" type="presParOf" srcId="{B29101C0-F4A3-47F4-8564-B97AF1A3CC78}" destId="{1A735BC6-CD11-4B02-997C-F688AFE8453D}" srcOrd="15" destOrd="0" presId="urn:microsoft.com/office/officeart/2005/8/layout/list1"/>
    <dgm:cxn modelId="{4A459C82-191E-4000-82E7-8E7CD5C61F8E}" type="presParOf" srcId="{B29101C0-F4A3-47F4-8564-B97AF1A3CC78}" destId="{8D0381EB-D0B1-4909-9309-D5F4B3B7B668}" srcOrd="16" destOrd="0" presId="urn:microsoft.com/office/officeart/2005/8/layout/list1"/>
    <dgm:cxn modelId="{5D04BF77-590C-4E86-8B98-548EAA624890}" type="presParOf" srcId="{8D0381EB-D0B1-4909-9309-D5F4B3B7B668}" destId="{826D81BB-D73B-491A-9653-F5EB90093B42}" srcOrd="0" destOrd="0" presId="urn:microsoft.com/office/officeart/2005/8/layout/list1"/>
    <dgm:cxn modelId="{1E5E276D-0FD9-4170-9B63-CB1293CD41C5}" type="presParOf" srcId="{8D0381EB-D0B1-4909-9309-D5F4B3B7B668}" destId="{867FA8EE-CBE5-4D77-9A70-56C8766F99A9}" srcOrd="1" destOrd="0" presId="urn:microsoft.com/office/officeart/2005/8/layout/list1"/>
    <dgm:cxn modelId="{BABC79F3-F2B7-429D-9FE7-861179BA715C}" type="presParOf" srcId="{B29101C0-F4A3-47F4-8564-B97AF1A3CC78}" destId="{8FCA33DF-E40F-4881-9314-9000E2E7898D}" srcOrd="17" destOrd="0" presId="urn:microsoft.com/office/officeart/2005/8/layout/list1"/>
    <dgm:cxn modelId="{10162F63-4C8A-4067-B60D-3D02A0443763}" type="presParOf" srcId="{B29101C0-F4A3-47F4-8564-B97AF1A3CC78}" destId="{5F5EE27A-C20D-4DA9-A2E6-5E747768C6F6}" srcOrd="18" destOrd="0" presId="urn:microsoft.com/office/officeart/2005/8/layout/list1"/>
    <dgm:cxn modelId="{B2A18E34-6C39-4A10-AAE2-8FB72125663F}" type="presParOf" srcId="{B29101C0-F4A3-47F4-8564-B97AF1A3CC78}" destId="{A2E15967-CC7A-4761-8B44-3C53E9558195}" srcOrd="19" destOrd="0" presId="urn:microsoft.com/office/officeart/2005/8/layout/list1"/>
    <dgm:cxn modelId="{63F32E85-612B-4768-A72A-709F4FB2E2E8}" type="presParOf" srcId="{B29101C0-F4A3-47F4-8564-B97AF1A3CC78}" destId="{9E04BEA4-BCF7-4130-BA35-127BCDD2BED5}" srcOrd="20" destOrd="0" presId="urn:microsoft.com/office/officeart/2005/8/layout/list1"/>
    <dgm:cxn modelId="{42170D5B-D771-4BBB-92FA-634CDD3DC05B}" type="presParOf" srcId="{9E04BEA4-BCF7-4130-BA35-127BCDD2BED5}" destId="{858D1D0E-6817-4F28-91A6-0FD01834344E}" srcOrd="0" destOrd="0" presId="urn:microsoft.com/office/officeart/2005/8/layout/list1"/>
    <dgm:cxn modelId="{47EADEDC-4D70-4ECF-AF78-280A4BFC0EF8}" type="presParOf" srcId="{9E04BEA4-BCF7-4130-BA35-127BCDD2BED5}" destId="{843CE195-E3DE-4271-931C-16C20237AAA9}" srcOrd="1" destOrd="0" presId="urn:microsoft.com/office/officeart/2005/8/layout/list1"/>
    <dgm:cxn modelId="{051B148B-5471-4444-81A7-0B1F14C2CDD6}" type="presParOf" srcId="{B29101C0-F4A3-47F4-8564-B97AF1A3CC78}" destId="{1FB2E3B4-33AB-4785-B3D3-C080D23E3D6B}" srcOrd="21" destOrd="0" presId="urn:microsoft.com/office/officeart/2005/8/layout/list1"/>
    <dgm:cxn modelId="{9F236894-AFA0-4D99-BD2B-F88B01BF5217}" type="presParOf" srcId="{B29101C0-F4A3-47F4-8564-B97AF1A3CC78}" destId="{F27B19DC-BA44-44A8-BAD0-F3D933D28DBB}" srcOrd="22" destOrd="0" presId="urn:microsoft.com/office/officeart/2005/8/layout/list1"/>
    <dgm:cxn modelId="{CB39C14A-E991-435D-ACF8-4C9D79F65A30}" type="presParOf" srcId="{B29101C0-F4A3-47F4-8564-B97AF1A3CC78}" destId="{5DE2690B-4471-4BB4-9399-4698E02F09CF}" srcOrd="23" destOrd="0" presId="urn:microsoft.com/office/officeart/2005/8/layout/list1"/>
    <dgm:cxn modelId="{2C858968-0D6C-4844-A617-9A6CA36BEB55}" type="presParOf" srcId="{B29101C0-F4A3-47F4-8564-B97AF1A3CC78}" destId="{AD95DC63-70E2-4EB5-9E82-959B99C31C2E}" srcOrd="24" destOrd="0" presId="urn:microsoft.com/office/officeart/2005/8/layout/list1"/>
    <dgm:cxn modelId="{C3224F99-41C7-4A4C-8301-5EBA7C4AEF32}" type="presParOf" srcId="{AD95DC63-70E2-4EB5-9E82-959B99C31C2E}" destId="{7F95C111-A23F-4E86-83F0-EED57A5D08AB}" srcOrd="0" destOrd="0" presId="urn:microsoft.com/office/officeart/2005/8/layout/list1"/>
    <dgm:cxn modelId="{C40481C0-1C13-438D-8A47-E780AAC613D8}" type="presParOf" srcId="{AD95DC63-70E2-4EB5-9E82-959B99C31C2E}" destId="{4CCE77ED-ED08-4823-B8A9-FD11E317F517}" srcOrd="1" destOrd="0" presId="urn:microsoft.com/office/officeart/2005/8/layout/list1"/>
    <dgm:cxn modelId="{89AAC362-0C6B-4E14-8CAD-8329E8FC42A0}" type="presParOf" srcId="{B29101C0-F4A3-47F4-8564-B97AF1A3CC78}" destId="{FDFADBC9-CB13-492E-BE7C-3EDEE962978A}" srcOrd="25" destOrd="0" presId="urn:microsoft.com/office/officeart/2005/8/layout/list1"/>
    <dgm:cxn modelId="{05637957-C5E1-407D-87B1-C2DF563777DB}" type="presParOf" srcId="{B29101C0-F4A3-47F4-8564-B97AF1A3CC78}" destId="{F9153AA0-7522-48AA-BA6F-3F2DC50054AF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C4C6C-C12C-4798-B7CF-937C33CE223D}">
      <dsp:nvSpPr>
        <dsp:cNvPr id="0" name=""/>
        <dsp:cNvSpPr/>
      </dsp:nvSpPr>
      <dsp:spPr>
        <a:xfrm>
          <a:off x="0" y="66910"/>
          <a:ext cx="10896600" cy="575639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Задачи воспитателей</a:t>
          </a:r>
          <a:endParaRPr lang="ru-RU" sz="2400" kern="1200" dirty="0"/>
        </a:p>
      </dsp:txBody>
      <dsp:txXfrm>
        <a:off x="28100" y="95010"/>
        <a:ext cx="10840400" cy="519439"/>
      </dsp:txXfrm>
    </dsp:sp>
    <dsp:sp modelId="{44CDCC4D-D928-4405-A5C6-46637A4EB303}">
      <dsp:nvSpPr>
        <dsp:cNvPr id="0" name=""/>
        <dsp:cNvSpPr/>
      </dsp:nvSpPr>
      <dsp:spPr>
        <a:xfrm>
          <a:off x="0" y="642550"/>
          <a:ext cx="10896600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5967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Не ограничиваться формированием знаний, умений и навыков и социальной адаптацией.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smtClean="0"/>
            <a:t>Обучать через совместный поиск решений.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Предоставлять ребенку возможность самостоятельно овладевать нормами культуры.</a:t>
          </a:r>
          <a:endParaRPr lang="ru-RU" sz="1900" kern="1200" dirty="0"/>
        </a:p>
      </dsp:txBody>
      <dsp:txXfrm>
        <a:off x="0" y="642550"/>
        <a:ext cx="10896600" cy="993600"/>
      </dsp:txXfrm>
    </dsp:sp>
    <dsp:sp modelId="{A3D32F10-0623-46CB-A3A1-9C82EC76D151}">
      <dsp:nvSpPr>
        <dsp:cNvPr id="0" name=""/>
        <dsp:cNvSpPr/>
      </dsp:nvSpPr>
      <dsp:spPr>
        <a:xfrm>
          <a:off x="0" y="1636150"/>
          <a:ext cx="10896600" cy="575639"/>
        </a:xfrm>
        <a:prstGeom prst="roundRect">
          <a:avLst/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Новая роль воспитателя</a:t>
          </a:r>
          <a:endParaRPr lang="ru-RU" sz="2400" kern="1200" dirty="0"/>
        </a:p>
      </dsp:txBody>
      <dsp:txXfrm>
        <a:off x="28100" y="1664250"/>
        <a:ext cx="10840400" cy="519439"/>
      </dsp:txXfrm>
    </dsp:sp>
    <dsp:sp modelId="{8CF3D16F-6000-4BA9-A091-7F18979923DA}">
      <dsp:nvSpPr>
        <dsp:cNvPr id="0" name=""/>
        <dsp:cNvSpPr/>
      </dsp:nvSpPr>
      <dsp:spPr>
        <a:xfrm>
          <a:off x="0" y="2211790"/>
          <a:ext cx="10896600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5967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kern="1200" dirty="0" smtClean="0"/>
            <a:t>Организатор детской продуктивной деятельности.</a:t>
          </a:r>
          <a:endParaRPr lang="ru-RU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kern="1200" dirty="0" smtClean="0"/>
            <a:t>Источник информации, консультант, эксперт.</a:t>
          </a:r>
          <a:endParaRPr lang="ru-RU" sz="1900" b="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b="0" kern="1200" dirty="0" smtClean="0"/>
            <a:t>Главный руководитель проекта, который при этом выступает как партнер и помощник ребенка в его саморазвитии.</a:t>
          </a:r>
          <a:endParaRPr lang="ru-RU" sz="1900" b="0" kern="1200" dirty="0"/>
        </a:p>
      </dsp:txBody>
      <dsp:txXfrm>
        <a:off x="0" y="2211790"/>
        <a:ext cx="10896600" cy="1242000"/>
      </dsp:txXfrm>
    </dsp:sp>
    <dsp:sp modelId="{14A58F2B-1018-4A0F-A5E3-92618DD0571E}">
      <dsp:nvSpPr>
        <dsp:cNvPr id="0" name=""/>
        <dsp:cNvSpPr/>
      </dsp:nvSpPr>
      <dsp:spPr>
        <a:xfrm>
          <a:off x="0" y="3453791"/>
          <a:ext cx="10896600" cy="575639"/>
        </a:xfrm>
        <a:prstGeom prst="roundRect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Технология проектирования как ключевой инструмент работы</a:t>
          </a:r>
          <a:endParaRPr lang="ru-RU" sz="2400" kern="1200" dirty="0"/>
        </a:p>
      </dsp:txBody>
      <dsp:txXfrm>
        <a:off x="28100" y="3481891"/>
        <a:ext cx="10840400" cy="519439"/>
      </dsp:txXfrm>
    </dsp:sp>
    <dsp:sp modelId="{F232DA3D-59A6-47F7-AB9F-7F32C14AA9B2}">
      <dsp:nvSpPr>
        <dsp:cNvPr id="0" name=""/>
        <dsp:cNvSpPr/>
      </dsp:nvSpPr>
      <dsp:spPr>
        <a:xfrm>
          <a:off x="0" y="4029431"/>
          <a:ext cx="10896600" cy="1639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5967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Уникальное средство обеспечения сотрудничества и сотворчества детей и взрослых.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Превращает пассивное воспитание в активное </a:t>
          </a:r>
          <a:r>
            <a:rPr lang="ru-RU" sz="1900" kern="1200" dirty="0" smtClean="0"/>
            <a:t>взаимодействие. 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Развивает у детей инициативность, мышление, ответственность и умение работать в команде.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Участники осваивают новые понятия и представления о различных сферах жизни </a:t>
          </a:r>
          <a:r>
            <a:rPr lang="ru-RU" sz="1900" b="1" kern="1200" dirty="0" smtClean="0"/>
            <a:t>автоматически.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900" kern="1200" dirty="0"/>
        </a:p>
      </dsp:txBody>
      <dsp:txXfrm>
        <a:off x="0" y="4029431"/>
        <a:ext cx="10896600" cy="16394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E0A9F7-960A-4D9A-AB24-F76E64B31D8D}">
      <dsp:nvSpPr>
        <dsp:cNvPr id="0" name=""/>
        <dsp:cNvSpPr/>
      </dsp:nvSpPr>
      <dsp:spPr>
        <a:xfrm>
          <a:off x="0" y="32582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FAE5E-455C-4C3F-8351-71C0AFBB03E4}">
      <dsp:nvSpPr>
        <dsp:cNvPr id="0" name=""/>
        <dsp:cNvSpPr/>
      </dsp:nvSpPr>
      <dsp:spPr>
        <a:xfrm>
          <a:off x="536374" y="89664"/>
          <a:ext cx="936170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Необходимость </a:t>
          </a:r>
          <a:r>
            <a:rPr lang="ru-RU" sz="2000" b="0" kern="1200" dirty="0" smtClean="0"/>
            <a:t>длительного погружения</a:t>
          </a:r>
          <a:r>
            <a:rPr lang="ru-RU" sz="2000" kern="1200" dirty="0" smtClean="0"/>
            <a:t> в тему</a:t>
          </a:r>
          <a:endParaRPr lang="ru-RU" sz="2000" kern="1200" dirty="0"/>
        </a:p>
      </dsp:txBody>
      <dsp:txXfrm>
        <a:off x="559431" y="112721"/>
        <a:ext cx="9315592" cy="426206"/>
      </dsp:txXfrm>
    </dsp:sp>
    <dsp:sp modelId="{A569A1F9-2BEF-481C-9D01-30E73728C4EB}">
      <dsp:nvSpPr>
        <dsp:cNvPr id="0" name=""/>
        <dsp:cNvSpPr/>
      </dsp:nvSpPr>
      <dsp:spPr>
        <a:xfrm>
          <a:off x="0" y="105158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2B242A-EA12-4EA0-A7B8-30EBF6394412}">
      <dsp:nvSpPr>
        <dsp:cNvPr id="0" name=""/>
        <dsp:cNvSpPr/>
      </dsp:nvSpPr>
      <dsp:spPr>
        <a:xfrm>
          <a:off x="536374" y="815424"/>
          <a:ext cx="938866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Опора на </a:t>
          </a:r>
          <a:r>
            <a:rPr lang="ru-RU" sz="2000" b="0" kern="1200" dirty="0" smtClean="0"/>
            <a:t>сенсорный опыт</a:t>
          </a:r>
          <a:r>
            <a:rPr lang="ru-RU" sz="2000" kern="1200" dirty="0" smtClean="0"/>
            <a:t> и практическую деятельность</a:t>
          </a:r>
          <a:endParaRPr lang="ru-RU" sz="2000" kern="1200" dirty="0"/>
        </a:p>
      </dsp:txBody>
      <dsp:txXfrm>
        <a:off x="559431" y="838481"/>
        <a:ext cx="9342550" cy="426206"/>
      </dsp:txXfrm>
    </dsp:sp>
    <dsp:sp modelId="{0C76F5F7-A298-4E4E-B496-01E1F259D28E}">
      <dsp:nvSpPr>
        <dsp:cNvPr id="0" name=""/>
        <dsp:cNvSpPr/>
      </dsp:nvSpPr>
      <dsp:spPr>
        <a:xfrm>
          <a:off x="0" y="177734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66635-4C39-47CD-A4C8-C671AEBD0314}">
      <dsp:nvSpPr>
        <dsp:cNvPr id="0" name=""/>
        <dsp:cNvSpPr/>
      </dsp:nvSpPr>
      <dsp:spPr>
        <a:xfrm>
          <a:off x="536374" y="1541184"/>
          <a:ext cx="937071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Высокая роль взрослого как </a:t>
          </a:r>
          <a:r>
            <a:rPr lang="ru-RU" sz="2000" b="0" kern="1200" dirty="0" smtClean="0"/>
            <a:t>партнера-</a:t>
          </a:r>
          <a:r>
            <a:rPr lang="ru-RU" sz="2000" b="0" kern="1200" dirty="0" err="1" smtClean="0"/>
            <a:t>фасилитатора</a:t>
          </a:r>
          <a:endParaRPr lang="ru-RU" sz="2000" kern="1200" dirty="0"/>
        </a:p>
      </dsp:txBody>
      <dsp:txXfrm>
        <a:off x="559431" y="1564241"/>
        <a:ext cx="9324603" cy="426206"/>
      </dsp:txXfrm>
    </dsp:sp>
    <dsp:sp modelId="{2024D2D1-5C17-4968-BBBB-8AD0F2280D54}">
      <dsp:nvSpPr>
        <dsp:cNvPr id="0" name=""/>
        <dsp:cNvSpPr/>
      </dsp:nvSpPr>
      <dsp:spPr>
        <a:xfrm>
          <a:off x="0" y="250310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C537E-4898-4BF0-B30A-05C79B678575}">
      <dsp:nvSpPr>
        <dsp:cNvPr id="0" name=""/>
        <dsp:cNvSpPr/>
      </dsp:nvSpPr>
      <dsp:spPr>
        <a:xfrm>
          <a:off x="536374" y="2266943"/>
          <a:ext cx="936170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Структурированность и </a:t>
          </a:r>
          <a:r>
            <a:rPr lang="ru-RU" sz="2000" b="0" kern="1200" dirty="0" smtClean="0"/>
            <a:t>предсказуемость</a:t>
          </a:r>
          <a:endParaRPr lang="ru-RU" sz="2000" kern="1200" dirty="0"/>
        </a:p>
      </dsp:txBody>
      <dsp:txXfrm>
        <a:off x="559431" y="2290000"/>
        <a:ext cx="9315592" cy="426206"/>
      </dsp:txXfrm>
    </dsp:sp>
    <dsp:sp modelId="{5F5EE27A-C20D-4DA9-A2E6-5E747768C6F6}">
      <dsp:nvSpPr>
        <dsp:cNvPr id="0" name=""/>
        <dsp:cNvSpPr/>
      </dsp:nvSpPr>
      <dsp:spPr>
        <a:xfrm>
          <a:off x="0" y="322886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FA8EE-CBE5-4D77-9A70-56C8766F99A9}">
      <dsp:nvSpPr>
        <dsp:cNvPr id="0" name=""/>
        <dsp:cNvSpPr/>
      </dsp:nvSpPr>
      <dsp:spPr>
        <a:xfrm>
          <a:off x="536374" y="2992704"/>
          <a:ext cx="9334672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Акцент на </a:t>
          </a:r>
          <a:r>
            <a:rPr lang="ru-RU" sz="2000" b="0" kern="1200" dirty="0" smtClean="0"/>
            <a:t>эмоциональное вовлечение</a:t>
          </a:r>
          <a:r>
            <a:rPr lang="ru-RU" sz="2000" kern="1200" dirty="0" smtClean="0"/>
            <a:t>, а не на информационную насыщенность</a:t>
          </a:r>
          <a:endParaRPr lang="ru-RU" sz="2000" kern="1200" dirty="0"/>
        </a:p>
      </dsp:txBody>
      <dsp:txXfrm>
        <a:off x="559431" y="3015761"/>
        <a:ext cx="9288558" cy="426206"/>
      </dsp:txXfrm>
    </dsp:sp>
    <dsp:sp modelId="{F27B19DC-BA44-44A8-BAD0-F3D933D28DBB}">
      <dsp:nvSpPr>
        <dsp:cNvPr id="0" name=""/>
        <dsp:cNvSpPr/>
      </dsp:nvSpPr>
      <dsp:spPr>
        <a:xfrm>
          <a:off x="0" y="395462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CE195-E3DE-4271-931C-16C20237AAA9}">
      <dsp:nvSpPr>
        <dsp:cNvPr id="0" name=""/>
        <dsp:cNvSpPr/>
      </dsp:nvSpPr>
      <dsp:spPr>
        <a:xfrm>
          <a:off x="536374" y="3718464"/>
          <a:ext cx="9388739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Интеграция с повседневной жизнью</a:t>
          </a:r>
          <a:endParaRPr lang="ru-RU" sz="2000" kern="1200" dirty="0"/>
        </a:p>
      </dsp:txBody>
      <dsp:txXfrm>
        <a:off x="559431" y="3741521"/>
        <a:ext cx="9342625" cy="426206"/>
      </dsp:txXfrm>
    </dsp:sp>
    <dsp:sp modelId="{F9153AA0-7522-48AA-BA6F-3F2DC50054AF}">
      <dsp:nvSpPr>
        <dsp:cNvPr id="0" name=""/>
        <dsp:cNvSpPr/>
      </dsp:nvSpPr>
      <dsp:spPr>
        <a:xfrm>
          <a:off x="0" y="4680384"/>
          <a:ext cx="1072749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CE77ED-ED08-4823-B8A9-FD11E317F517}">
      <dsp:nvSpPr>
        <dsp:cNvPr id="0" name=""/>
        <dsp:cNvSpPr/>
      </dsp:nvSpPr>
      <dsp:spPr>
        <a:xfrm>
          <a:off x="513611" y="4472856"/>
          <a:ext cx="9314923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832" tIns="0" rIns="28383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/>
            <a:t>Индивидуализация в рамках общего проекта</a:t>
          </a:r>
          <a:endParaRPr lang="ru-RU" sz="2000" b="0" kern="1200" dirty="0"/>
        </a:p>
      </dsp:txBody>
      <dsp:txXfrm>
        <a:off x="536668" y="4495913"/>
        <a:ext cx="9268809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DBBE4-BFCB-427F-A162-6E227ABD293A}" type="datetimeFigureOut">
              <a:rPr lang="ru-RU" smtClean="0"/>
              <a:t>08.04.2026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4C5EC-3573-4688-A332-7377CCFB79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37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A8EC12-B1B0-4BDC-9F16-3CA41643C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D208F92-B4CD-4567-AFEE-AD3FB0F8E9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4692841-3BC4-4F9C-BEE9-12AB8D3C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4F5D-4C9A-487B-904D-3734C070A49F}" type="datetime1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145A6E-729D-4CD5-B55E-0B2FB040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81F19FC-D431-4051-98D2-3959C59E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E5669B-D2C1-4E5B-8032-10A76A31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EB375D0-C784-4CAB-8DAC-38381AC25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7F217DF-2A39-450E-9C8E-29EC3F8C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8C4F3-6218-47B4-AD3B-7F23EC4E3DF3}" type="datetime1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7B1AEE-41DF-40B1-818C-61310171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2B0A471-2965-4128-9162-959C5486B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4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6A660BA-7391-4229-84C5-92F90E99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E15490A-371E-4D53-9042-BC2C4362C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FCE8227-F454-458C-9EB1-920CD02CF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31BBF-D5EF-4807-94DD-DF02182E3B72}" type="datetime1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6C2EFF1-A2AF-4FBA-9022-42B973D39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84C19E2-35B3-4722-B8D0-014B7C8B4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79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FDF203-B5EB-434F-99E4-4E37F907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4741F4E-C24B-4D77-A0A5-1EAC6BCE2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B87AF55-C6C7-426D-BD7E-2F773B6BC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51E8BE2-F54E-4176-A0ED-9F355A099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B5721-2A02-4EFF-9C12-CC03095EB9CA}" type="datetime1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961016F-73D1-49AC-AB09-8A7AC9394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05233B2-E771-408C-A59C-DA9B02DC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547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CDB23E-315F-4D4D-B399-87F95DA9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7AF29CD-B183-4021-AB32-BDADB0420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4C56BFA-065A-43BD-9E8E-414318D72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56307CD-6C3A-4268-894E-469547891A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CDA55B09-6C6E-495D-96D2-DF8503A5F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AD429041-8758-48DE-915B-9F46D519D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629BF-CC4D-4507-8462-6C460E221978}" type="datetime1">
              <a:rPr lang="ru-RU" smtClean="0"/>
              <a:t>08.04.2026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B039F2A-8AF2-4DAB-B75E-6678F3376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FEBFD1A-6A76-410F-8012-0037430CA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5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26C586-11AD-4232-862B-D97EC589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DAE7370-DD74-43DC-8CF4-4984F702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D80B6-1C18-4856-AD11-DB184A4A55AD}" type="datetime1">
              <a:rPr lang="ru-RU" smtClean="0"/>
              <a:t>08.04.2026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2084B178-4CA7-432A-B220-57176307A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908E5D9-98B1-4622-A76A-E58130D6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755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5AA24CF9-44C4-4C07-ACBE-C7BD4948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1372A-4F40-4A1B-A9B5-60A79C5AA5B8}" type="datetime1">
              <a:rPr lang="ru-RU" smtClean="0"/>
              <a:t>08.04.2026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EFEBAD8F-7C32-4218-92C7-8EB6CB605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963FBE5-52B8-4D20-A44D-06DDB4FE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3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4F73F76-3F55-49F0-A9C3-1A29B37E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068EF32-7FC6-4106-ADB4-9022AD868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4A275E1-53E5-4289-850C-7FC37B01D7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C36B030-D9DC-4457-93C2-5C4FF7FE2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5673-18C6-42FF-AB90-96DEC2E31DB9}" type="datetime1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BCE2CA2-C541-48E0-8E55-B0CCE0CD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A92BD01-8226-489A-8BAD-11F10B7AF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66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790E68-A9D2-4B99-8D0D-9FE81BEC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2D15C65-0049-4B47-8E01-562139B4B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4D4CD41B-E0F3-4590-A676-24765E5D2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131014B-EC36-4CFB-8E9A-31CC07B9A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1F0B-36FA-41CB-BCC1-1F47A4249737}" type="datetime1">
              <a:rPr lang="ru-RU" smtClean="0"/>
              <a:t>08.04.2026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18E83B3-05F0-4069-9E69-62F84660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6FFBA86-F4DB-45F2-9990-45631A13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9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5CA48F-D282-43C2-B253-16B0DFA5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7472E98-FB9A-4ABF-A698-BDD8F90C2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D78F8B8-43B0-4B3D-9802-1197BBC22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F255-2706-4BF9-B712-3EF6A470F4F7}" type="datetime1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79A1617-9A45-4CA3-8327-BCC08C915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43353C7-C59F-45F6-80F3-647CCF5B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26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4EDAE58-ED05-4921-BF28-9C83AA4903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D2F44970-F358-4B8F-84FC-8005DFB23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0E64535-6766-4BA8-976D-23746F462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6CD1-F71D-4273-87A9-67C233C2AC33}" type="datetime1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021DA07-87C2-4EEA-B0B0-C860DC27A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E4C1001-C710-4176-88FA-6645D4C3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D55E2D-A611-41E5-A48A-92F36468E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2429657-02CF-448D-B916-F1DA2F19B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8D12C59-197A-46F1-9D21-4C00CF833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2241F-C8A4-41BE-B6EA-BDCEE9BBE99F}" type="datetime1">
              <a:rPr lang="ru-RU" smtClean="0"/>
              <a:t>08.04.2026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3BE8E93-2C7B-415D-B056-14BE4722E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95B9E09-2426-4F5F-BC7E-2D295BD57B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A6987-EA0F-4B1A-A671-409CA29CD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8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224423" y="-77684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224423" y="1913061"/>
            <a:ext cx="611606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Проектная деятельность как эффективный метод воспитательной работы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с </a:t>
            </a:r>
            <a:r>
              <a:rPr lang="ru-RU" sz="3200" b="1" dirty="0" smtClean="0"/>
              <a:t>воспитанниками ДСО «Вместе»</a:t>
            </a:r>
            <a:endParaRPr lang="ru-RU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5748" y="4949526"/>
            <a:ext cx="46054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2D4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Дегтяренко Анастасия Евгеньевна</a:t>
            </a:r>
            <a:endParaRPr lang="en-US" sz="2000" b="1" dirty="0">
              <a:solidFill>
                <a:srgbClr val="2D4C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Методист ДСО «Вместе»</a:t>
            </a:r>
            <a:endParaRPr lang="ru-RU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256452" y="4686303"/>
            <a:ext cx="100890" cy="1392379"/>
          </a:xfrm>
          <a:prstGeom prst="rect">
            <a:avLst/>
          </a:prstGeom>
          <a:solidFill>
            <a:srgbClr val="2D4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C:\Users\OSorokina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560" y="126778"/>
            <a:ext cx="6746636" cy="595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442829" y="118228"/>
            <a:ext cx="74566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D4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Санкт-Петербургское государственное бюджетное стационарное учреждение социального обслуживания населения «Дом социального обслуживания «Вместе»</a:t>
            </a:r>
          </a:p>
        </p:txBody>
      </p:sp>
    </p:spTree>
    <p:extLst>
      <p:ext uri="{BB962C8B-B14F-4D97-AF65-F5344CB8AC3E}">
        <p14:creationId xmlns:p14="http://schemas.microsoft.com/office/powerpoint/2010/main" val="3244907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OSorokina\Desktop\687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33"/>
          <a:stretch/>
        </p:blipFill>
        <p:spPr bwMode="auto">
          <a:xfrm>
            <a:off x="7114704" y="4136731"/>
            <a:ext cx="5048597" cy="27094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050" name="Picture 2" descr="C:\Users\OSorokina\Desktop\67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t="15099"/>
          <a:stretch/>
        </p:blipFill>
        <p:spPr bwMode="auto">
          <a:xfrm>
            <a:off x="0" y="-32462"/>
            <a:ext cx="2424294" cy="16326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>
                <a:solidFill>
                  <a:schemeClr val="bg1"/>
                </a:solidFill>
              </a:r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0" name="Oval 39">
            <a:extLst>
              <a:ext uri="{FF2B5EF4-FFF2-40B4-BE49-F238E27FC236}">
                <a16:creationId xmlns="" xmlns:a16="http://schemas.microsoft.com/office/drawing/2014/main" id="{268A34A6-44FB-46B5-938D-BAC3FD98CEA0}"/>
              </a:ext>
            </a:extLst>
          </p:cNvPr>
          <p:cNvSpPr/>
          <p:nvPr/>
        </p:nvSpPr>
        <p:spPr>
          <a:xfrm>
            <a:off x="645893" y="228221"/>
            <a:ext cx="698693" cy="65719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20000"/>
                  <a:lumOff val="80000"/>
                </a:scheme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873734" y="1600199"/>
            <a:ext cx="10058400" cy="4531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3000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01436" y="1889962"/>
            <a:ext cx="97155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Проектирование</a:t>
            </a:r>
            <a:r>
              <a:rPr lang="ru-RU" sz="2800" dirty="0"/>
              <a:t> — это та технология, которая позволяет ребенку осваивать новое автоматически, без навязывания дидактических задач, а воспитателю — стать не контролером, а партнером и помощником в саморазвитии. Именно этот подход мы реализуем в нашем </a:t>
            </a:r>
            <a:r>
              <a:rPr lang="ru-RU" sz="2800" dirty="0" smtClean="0"/>
              <a:t>учреждении.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1564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673565"/>
              </p:ext>
            </p:extLst>
          </p:nvPr>
        </p:nvGraphicFramePr>
        <p:xfrm>
          <a:off x="457200" y="301337"/>
          <a:ext cx="10896600" cy="5735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69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F67FCA03-A0F5-4EBE-BADB-6D4A1F933D52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2556163" y="285967"/>
            <a:ext cx="6473536" cy="81013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b="1" dirty="0" smtClean="0"/>
              <a:t>По продолжительности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159587"/>
              </p:ext>
            </p:extLst>
          </p:nvPr>
        </p:nvGraphicFramePr>
        <p:xfrm>
          <a:off x="405246" y="1205167"/>
          <a:ext cx="11471562" cy="4960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331"/>
                <a:gridCol w="5016796"/>
                <a:gridCol w="4530435"/>
              </a:tblGrid>
              <a:tr h="9145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</a:tr>
              <a:tr h="11465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Краткосрочные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нескольких дней до 1–3 месяцев. Используются для быстрого эмоционального отклика, решения локальной задачи.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«Создание маленьких энциклопедий» логопеды (изготовление маленьких энциклопедий за месяц), </a:t>
                      </a:r>
                      <a:endParaRPr lang="ru-RU" sz="19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Зимушка-зима</a:t>
                      </a: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 Калачева Н.М., </a:t>
                      </a:r>
                      <a:r>
                        <a:rPr lang="ru-RU" sz="19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Митрюхина</a:t>
                      </a: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О.В.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573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Среднесрочные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 до 6 месяцев. Позволяют углубиться в тему, поэтапно формировать навыки.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«Чудо-огородик» (от посадки до сбора урожая) Прудникова Л.А., </a:t>
                      </a:r>
                      <a:endParaRPr lang="ru-RU" sz="19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Волшебный песок» Неустроева А.В.</a:t>
                      </a:r>
                    </a:p>
                  </a:txBody>
                  <a:tcPr marL="152400" marR="0" marT="95250" marB="95250" anchor="ctr"/>
                </a:tc>
              </a:tr>
              <a:tr h="573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Долгосрочные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6 месяцев до 1 года и более. Наиболее востребованы в нашем учреждении, </a:t>
                      </a: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дают </a:t>
                      </a: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время на «раскачку», </a:t>
                      </a:r>
                      <a:r>
                        <a:rPr lang="ru-RU" sz="19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содержат многократное повторение.</a:t>
                      </a:r>
                      <a:endParaRPr lang="ru-RU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«Игры для детей с ТМНР с элементами базальной стимуляции» Рябова Ю.С., </a:t>
                      </a:r>
                      <a:r>
                        <a:rPr lang="ru-RU" sz="1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Адиярова</a:t>
                      </a: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И.М., </a:t>
                      </a:r>
                      <a:r>
                        <a:rPr lang="ru-RU" sz="1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Мосачихина</a:t>
                      </a:r>
                      <a:r>
                        <a:rPr lang="ru-RU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Т.А.</a:t>
                      </a:r>
                    </a:p>
                  </a:txBody>
                  <a:tcPr marL="152400" marR="0" marT="95250" marB="952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934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361" y="365125"/>
            <a:ext cx="6474513" cy="8108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3982" y="365125"/>
            <a:ext cx="6130636" cy="64279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n-lt"/>
              </a:rPr>
              <a:t>По доминирующей деятельности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93389"/>
              </p:ext>
            </p:extLst>
          </p:nvPr>
        </p:nvGraphicFramePr>
        <p:xfrm>
          <a:off x="529937" y="1291166"/>
          <a:ext cx="11242963" cy="5074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36618"/>
                <a:gridCol w="3667990"/>
                <a:gridCol w="553835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Вид</a:t>
                      </a:r>
                      <a:endParaRPr lang="ru-R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Содержание</a:t>
                      </a:r>
                      <a:endParaRPr lang="ru-R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Особенности для детей с интеллектуальной недостаточностью</a:t>
                      </a:r>
                      <a:endParaRPr lang="ru-R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Исследовательские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Наблюдение, экспериментирование, поиск ответов на вопросы.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Требуют пошагового алгоритма действий, активного участия </a:t>
                      </a:r>
                      <a:r>
                        <a:rPr lang="ru-RU" sz="1600" dirty="0" smtClean="0">
                          <a:effectLst/>
                        </a:rPr>
                        <a:t>взрослого.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Творческие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Создание продукта: рисунки, поделки, спектакли, музыкальные номера.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Акцент на процесс, а не на качество результата; возможность самовыражения через доступные материалы и техники.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Игровые (ролевые)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Дети включаются в воображаемую ситуацию, проживают роли.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Используются для развития коммуникации, эмоциональной сферы; часто требуют упрощения сюжета и внешней поддержки.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Социальные (социокультурные)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Взаимодействие с внешним миром: экскурсии, встречи с интересными </a:t>
                      </a:r>
                      <a:r>
                        <a:rPr lang="ru-RU" sz="1600" dirty="0" smtClean="0">
                          <a:effectLst/>
                        </a:rPr>
                        <a:t>людьми.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Способствуют социализации, расширению контактов, преодолению изоляции.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Практико-ориентированные (прикладные)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Направлены на достижение значимого материального результата, полезного для жизни группы или учреждения.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Формируют социально-бытовые навыки, чувство сопричастности к общему делу.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16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361" y="365125"/>
            <a:ext cx="6474513" cy="8108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2808" y="365125"/>
            <a:ext cx="6213765" cy="64279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По степени участия детей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184619"/>
              </p:ext>
            </p:extLst>
          </p:nvPr>
        </p:nvGraphicFramePr>
        <p:xfrm>
          <a:off x="838200" y="1825625"/>
          <a:ext cx="10882745" cy="3896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418"/>
                <a:gridCol w="3688773"/>
                <a:gridCol w="485255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детей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Особенности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Пассивное участие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являются зрителями, слушателями, наблюдателями.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Применяется на начальных этапах знакомства с темой, для детей с </a:t>
                      </a: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ТМНР,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где 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активное действие пока недоступно.</a:t>
                      </a: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Активное участие по образцу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Выполняют действия совместно со взрослым или </a:t>
                      </a:r>
                      <a:endParaRPr lang="ru-RU" sz="2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подражанию.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Основной формат для большинства воспитанников с интеллектуальной недостаточностью.</a:t>
                      </a: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Элементы самостоятельности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выполняют отдельные этапы самостоятельно после обучения.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Развивает произвольность, </a:t>
                      </a:r>
                      <a:r>
                        <a:rPr lang="ru-RU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саморегуляцию</a:t>
                      </a: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формирует «субъектную» позицию.</a:t>
                      </a:r>
                    </a:p>
                  </a:txBody>
                  <a:tcPr marL="152400" marR="0" marT="95250" marB="9525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65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361" y="365125"/>
            <a:ext cx="6474513" cy="81083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2026" y="365126"/>
            <a:ext cx="6265719" cy="65318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+mn-lt"/>
              </a:rPr>
              <a:t>По масштабу (количеству участников)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8239"/>
              </p:ext>
            </p:extLst>
          </p:nvPr>
        </p:nvGraphicFramePr>
        <p:xfrm>
          <a:off x="613065" y="1509375"/>
          <a:ext cx="11242962" cy="3505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61408"/>
                <a:gridCol w="3210791"/>
                <a:gridCol w="5070763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Вид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Описание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Ценность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Индивидуальные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Проект одного </a:t>
                      </a:r>
                      <a:r>
                        <a:rPr lang="ru-RU" sz="2000" dirty="0" smtClean="0">
                          <a:effectLst/>
                        </a:rPr>
                        <a:t>ребенка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Позволяют учитывать </a:t>
                      </a:r>
                      <a:r>
                        <a:rPr lang="ru-RU" sz="2000" dirty="0" smtClean="0">
                          <a:effectLst/>
                        </a:rPr>
                        <a:t>индивидуальные </a:t>
                      </a:r>
                      <a:r>
                        <a:rPr lang="ru-RU" sz="2000" dirty="0">
                          <a:effectLst/>
                        </a:rPr>
                        <a:t>особенности, интересы, темп деятельности.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Групповые (внутри одной группы)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Объединяют детей </a:t>
                      </a:r>
                      <a:endParaRPr lang="ru-RU" sz="20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1-2 групп.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Укрепляют микросоциальные связи, формируют навыки взаимодействия в знакомом коллективе.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Общеучрежденческие (межгрупповые)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Объединяют детей разных возрастов и отделений.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Создают условия для социальной интеграции, передачи опыта, совместных праздников и событий.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991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03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+mn-lt"/>
              </a:rPr>
              <a:t>Особенности проектной деятельности у детей </a:t>
            </a:r>
            <a:r>
              <a:rPr lang="ru-RU" sz="3600" b="1" dirty="0" smtClean="0">
                <a:latin typeface="+mn-lt"/>
              </a:rPr>
              <a:t/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с интеллектуальной недостаточностью</a:t>
            </a:r>
            <a:endParaRPr lang="ru-RU" sz="3600" b="1" dirty="0">
              <a:latin typeface="+mn-lt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62156"/>
              </p:ext>
            </p:extLst>
          </p:nvPr>
        </p:nvGraphicFramePr>
        <p:xfrm>
          <a:off x="626301" y="1415442"/>
          <a:ext cx="10727499" cy="517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56073" y="6356350"/>
            <a:ext cx="2743200" cy="365125"/>
          </a:xfrm>
        </p:spPr>
        <p:txBody>
          <a:bodyPr/>
          <a:lstStyle/>
          <a:p>
            <a:fld id="{5A7A6987-EA0F-4B1A-A671-409CA29CDE9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08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2250"/>
            <a:ext cx="10515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+mn-lt"/>
              </a:rPr>
              <a:t>Сопоставление </a:t>
            </a:r>
            <a:r>
              <a:rPr lang="ru-RU" sz="3200" b="1" dirty="0" smtClean="0">
                <a:latin typeface="+mn-lt"/>
              </a:rPr>
              <a:t>текущей и проектной </a:t>
            </a:r>
            <a:r>
              <a:rPr lang="ru-RU" sz="3200" b="1" dirty="0">
                <a:latin typeface="+mn-lt"/>
              </a:rPr>
              <a:t>деятельности </a:t>
            </a:r>
            <a:r>
              <a:rPr lang="ru-RU" sz="3200" b="1" dirty="0" smtClean="0">
                <a:latin typeface="+mn-lt"/>
              </a:rPr>
              <a:t/>
            </a:r>
            <a:br>
              <a:rPr lang="ru-RU" sz="3200" b="1" dirty="0" smtClean="0">
                <a:latin typeface="+mn-lt"/>
              </a:rPr>
            </a:br>
            <a:r>
              <a:rPr lang="ru-RU" sz="3200" b="1" dirty="0" smtClean="0">
                <a:latin typeface="+mn-lt"/>
              </a:rPr>
              <a:t>в </a:t>
            </a:r>
            <a:r>
              <a:rPr lang="ru-RU" sz="3200" b="1" dirty="0">
                <a:latin typeface="+mn-lt"/>
              </a:rPr>
              <a:t>условиях </a:t>
            </a:r>
            <a:r>
              <a:rPr lang="ru-RU" sz="3200" b="1" dirty="0" smtClean="0">
                <a:latin typeface="+mn-lt"/>
              </a:rPr>
              <a:t>ДСО</a:t>
            </a:r>
            <a:endParaRPr lang="ru-RU" sz="3200" b="1" dirty="0">
              <a:latin typeface="+mn-lt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58123"/>
              </p:ext>
            </p:extLst>
          </p:nvPr>
        </p:nvGraphicFramePr>
        <p:xfrm>
          <a:off x="562841" y="1365250"/>
          <a:ext cx="11232572" cy="468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1759"/>
                <a:gridCol w="4480213"/>
                <a:gridCol w="48006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Традиционная деятельность (режимные моменты, занятия)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Проектная деятельность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Формирование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ЗУН,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усвоение программы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Развитие познавательной инициативы, расширение кругозора</a:t>
                      </a: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Тематика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Часто бытовая, ограниченная программой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Выходящая за рамки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повседневности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Расписание, четкие временные рамки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Гибкие, часто долгосрочные</a:t>
                      </a: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ребенка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 педагогического воздействия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Субъект деятельности (по мере возможностей)</a:t>
                      </a: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Роль взрослого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Контролер, транслятор знаний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Партнер, фасилитатор, помощник</a:t>
                      </a:r>
                    </a:p>
                  </a:txBody>
                  <a:tcPr marL="152400" marR="0" marT="95250" marB="9525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Сформированность навыка, оценка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Продукт, событие, эмоциональный опыт</a:t>
                      </a:r>
                    </a:p>
                  </a:txBody>
                  <a:tcPr marL="152400" marR="0" marT="95250" marB="9525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108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A6987-EA0F-4B1A-A671-409CA29CDE91}" type="slidenum">
              <a:rPr lang="ru-RU" smtClean="0"/>
              <a:t>10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60" y="255118"/>
            <a:ext cx="5418740" cy="378694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283" y="1672937"/>
            <a:ext cx="5674664" cy="448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76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C:\Users\OSorokina\Desktop\43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45" y="121273"/>
            <a:ext cx="12198213" cy="689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OSorokina\Desktop\2341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637"/>
          <a:stretch/>
        </p:blipFill>
        <p:spPr bwMode="auto">
          <a:xfrm>
            <a:off x="1014160" y="447077"/>
            <a:ext cx="199642" cy="26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B3CBA03-6F06-4C40-86C2-A2D9DECF584B}"/>
              </a:ext>
            </a:extLst>
          </p:cNvPr>
          <p:cNvSpPr txBox="1"/>
          <p:nvPr/>
        </p:nvSpPr>
        <p:spPr>
          <a:xfrm>
            <a:off x="1114816" y="447077"/>
            <a:ext cx="5373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A2B1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УВАЖАЕМЫЕ КОЛЛЕГИ!</a:t>
            </a:r>
          </a:p>
          <a:p>
            <a:pPr algn="ctr"/>
            <a:r>
              <a:rPr lang="ru-RU" sz="2800" dirty="0" smtClean="0">
                <a:solidFill>
                  <a:srgbClr val="2D4CFD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Берегите </a:t>
            </a:r>
            <a:r>
              <a:rPr lang="ru-RU" sz="2800" dirty="0">
                <a:solidFill>
                  <a:srgbClr val="2D4CFD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себя и </a:t>
            </a:r>
            <a:r>
              <a:rPr lang="ru-RU" sz="2800" dirty="0" smtClean="0">
                <a:solidFill>
                  <a:srgbClr val="2D4CFD"/>
                </a:solidFill>
                <a:ea typeface="Adobe Fan Heiti Std B" panose="020B0700000000000000" pitchFamily="34" charset="-128"/>
                <a:cs typeface="Arial" panose="020B0604020202020204" pitchFamily="34" charset="0"/>
              </a:rPr>
              <a:t>до новых встреч!</a:t>
            </a:r>
            <a:endParaRPr lang="ru-RU" sz="2800" dirty="0">
              <a:solidFill>
                <a:srgbClr val="2D4CFD"/>
              </a:solidFill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15" name="Picture 2" descr="C:\Users\OSorokina\Desktop\11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660" y="121273"/>
            <a:ext cx="6663490" cy="589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918" y="2002820"/>
            <a:ext cx="3535135" cy="353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2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5"/>
    </mc:Choice>
    <mc:Fallback xmlns="">
      <p:transition spd="slow" advTm="1635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24552</TotalTime>
  <Words>719</Words>
  <Application>Microsoft Office PowerPoint</Application>
  <PresentationFormat>Широкоэкранный</PresentationFormat>
  <Paragraphs>124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Adobe Fan Heiti Std B</vt:lpstr>
      <vt:lpstr>Arial</vt:lpstr>
      <vt:lpstr>Calibri</vt:lpstr>
      <vt:lpstr>Calibri Light</vt:lpstr>
      <vt:lpstr>Open Sans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По доминирующей деятельности </vt:lpstr>
      <vt:lpstr>По степени участия детей</vt:lpstr>
      <vt:lpstr>По масштабу (количеству участников)</vt:lpstr>
      <vt:lpstr>Особенности проектной деятельности у детей  с интеллектуальной недостаточностью</vt:lpstr>
      <vt:lpstr>Сопоставление текущей и проектной деятельности  в условиях ДСО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TAVDI</dc:creator>
  <cp:lastModifiedBy>User</cp:lastModifiedBy>
  <cp:revision>106</cp:revision>
  <dcterms:created xsi:type="dcterms:W3CDTF">2023-01-24T07:45:53Z</dcterms:created>
  <dcterms:modified xsi:type="dcterms:W3CDTF">2026-04-08T07:15:26Z</dcterms:modified>
</cp:coreProperties>
</file>