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72" r:id="rId4"/>
    <p:sldId id="262" r:id="rId5"/>
    <p:sldId id="276" r:id="rId6"/>
    <p:sldId id="259" r:id="rId7"/>
    <p:sldId id="278" r:id="rId8"/>
    <p:sldId id="263" r:id="rId9"/>
    <p:sldId id="264" r:id="rId10"/>
    <p:sldId id="265" r:id="rId11"/>
    <p:sldId id="267" r:id="rId12"/>
    <p:sldId id="268" r:id="rId13"/>
    <p:sldId id="266" r:id="rId14"/>
    <p:sldId id="270" r:id="rId15"/>
    <p:sldId id="261" r:id="rId16"/>
    <p:sldId id="271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39" d="100"/>
          <a:sy n="39" d="100"/>
        </p:scale>
        <p:origin x="52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627798"/>
            <a:ext cx="8915399" cy="41495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творческих способностей у детей с нарушением интеллекта с помощью проектной деятельности.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5268035"/>
            <a:ext cx="8915399" cy="1119117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ГБОУ школы № 565 Кировского р-на СПб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Манылова Елена Александровна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Федорченко Наталия Николаевна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3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9015" y="557052"/>
            <a:ext cx="8915399" cy="1468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Почему «проект» работает там, где не работает «урок»?</a:t>
            </a:r>
            <a:r>
              <a:rPr lang="ru-RU" sz="3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29016" y="1895707"/>
            <a:ext cx="8915399" cy="4891667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Конкретный результат:</a:t>
            </a:r>
            <a: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Ребенок видит конечную цель (поделка, стенгазета, макет</a:t>
            </a:r>
            <a:r>
              <a:rPr lang="ru-RU" sz="28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8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Длительное погружение:</a:t>
            </a:r>
            <a: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Повторение одних и тех же действий и звукоподражаний в разных контекстах</a:t>
            </a:r>
            <a:r>
              <a:rPr lang="ru-RU" sz="2800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Эмоциональную вовлеченность:</a:t>
            </a:r>
            <a: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Творчество без страха ошибки.</a:t>
            </a:r>
            <a:r>
              <a:rPr lang="ru-RU" sz="28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601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5315" y="-87086"/>
            <a:ext cx="8915399" cy="6972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Трудности и их решения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7544" y="610178"/>
            <a:ext cx="10305142" cy="5617029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Трудность 1: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Быстрая потеря интереса у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Проекты должны быть завершены за 1-2 занятия. Мини-проект «Сегодня сделали брелок — завтра им пользуемся».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Трудность 2: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Отсутствие речи делает этап «презентации проекта» невозможным.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— это не рассказ. Это демонстрация действия. Ребенок показывает, как работает его поделка/панно. Творчество проявляется в способе демонстрации.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Трудность 3: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Стереотипность действий (раскрашивают всё синим, клеят в один угол).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Проектная деятельность должна включать элемент «случайности» (</a:t>
            </a:r>
            <a:r>
              <a:rPr lang="ru-RU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кляксография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обрывание бумаги вместо вырезания). Там, где нет шаблона, просыпается творчество.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328517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7200" y="624110"/>
            <a:ext cx="10145485" cy="128089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Альтернативные средства коммуникации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0583" y="1698171"/>
            <a:ext cx="8915400" cy="377762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жесты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PECS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действия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779" y="2720804"/>
            <a:ext cx="5105400" cy="3829050"/>
          </a:xfrm>
          <a:prstGeom prst="rect">
            <a:avLst/>
          </a:prstGeom>
        </p:spPr>
      </p:pic>
      <p:pic>
        <p:nvPicPr>
          <p:cNvPr id="5" name="Рисунок 4" descr="C:\Users\Наталия\AppData\Local\Microsoft\Windows\INetCache\Content.Word\image-15-04-26-09-21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2" t="136" r="25049" b="75567"/>
          <a:stretch/>
        </p:blipFill>
        <p:spPr bwMode="auto">
          <a:xfrm>
            <a:off x="2539056" y="3711404"/>
            <a:ext cx="2935605" cy="1427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Наталия\AppData\Local\Microsoft\Windows\INetCache\Content.Word\image-15-04-26-09-21.jpe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9" t="24021" r="-7" b="51958"/>
          <a:stretch/>
        </p:blipFill>
        <p:spPr bwMode="auto">
          <a:xfrm>
            <a:off x="2539056" y="5138884"/>
            <a:ext cx="2980055" cy="14109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9629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203" y="73833"/>
            <a:ext cx="8915399" cy="1468800"/>
          </a:xfrm>
        </p:spPr>
        <p:txBody>
          <a:bodyPr/>
          <a:lstStyle/>
          <a:p>
            <a:pPr algn="ctr"/>
            <a:r>
              <a:rPr lang="ru-RU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«Зима»</a:t>
            </a:r>
            <a:br>
              <a:rPr lang="ru-RU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9212" y="1070517"/>
            <a:ext cx="8915399" cy="558304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Формирование элементарных творческих действий и невербальных средств коммуникации через сенсорно-практическую деятельность.</a:t>
            </a:r>
            <a:b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подражание действиям взрослого;</a:t>
            </a:r>
            <a: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формировать зрительно-моторную координацию;</a:t>
            </a:r>
            <a: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активизировать пассивный словарь через жест и звукоподражание;</a:t>
            </a:r>
            <a: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F111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эмоционально стимулировать ребенка к завершению действия.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77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3927" y="430822"/>
            <a:ext cx="9748382" cy="577669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Подготовительный </a:t>
            </a:r>
            <a:r>
              <a:rPr lang="ru-RU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Сенсорная коробка </a:t>
            </a:r>
            <a:br>
              <a:rPr lang="ru-RU" sz="3200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730" y="2504441"/>
            <a:ext cx="2922269" cy="38963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829" y="2504441"/>
            <a:ext cx="2922269" cy="389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9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72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42007" y="969094"/>
            <a:ext cx="3992732" cy="576262"/>
          </a:xfrm>
        </p:spPr>
        <p:txBody>
          <a:bodyPr/>
          <a:lstStyle/>
          <a:p>
            <a:r>
              <a:rPr lang="ru-RU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Дыхательная гимнастика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929054" y="2058871"/>
            <a:ext cx="3070824" cy="4565983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283605" y="969094"/>
            <a:ext cx="3999001" cy="576262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под музыку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0" r="7734"/>
          <a:stretch/>
        </p:blipFill>
        <p:spPr>
          <a:xfrm>
            <a:off x="7593980" y="2058871"/>
            <a:ext cx="3371357" cy="4532351"/>
          </a:xfrm>
        </p:spPr>
      </p:pic>
    </p:spTree>
    <p:extLst>
      <p:ext uri="{BB962C8B-B14F-4D97-AF65-F5344CB8AC3E}">
        <p14:creationId xmlns:p14="http://schemas.microsoft.com/office/powerpoint/2010/main" val="284063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2553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Диалог с бумагой</a:t>
            </a:r>
            <a:r>
              <a:rPr lang="ru-RU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46" y="1905001"/>
            <a:ext cx="3433430" cy="45779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212" y="1905000"/>
            <a:ext cx="3433432" cy="457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195" y="412237"/>
            <a:ext cx="9991493" cy="822553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Театр руки» (Рисование на подносе с манкой)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977588"/>
            <a:ext cx="3342784" cy="445704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60" y="1977588"/>
            <a:ext cx="3342785" cy="445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5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188681"/>
            <a:ext cx="8911687" cy="711204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Основной (Продуктивное творчество)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227357"/>
              </p:ext>
            </p:extLst>
          </p:nvPr>
        </p:nvGraphicFramePr>
        <p:xfrm>
          <a:off x="1640115" y="899885"/>
          <a:ext cx="10299927" cy="5913026"/>
        </p:xfrm>
        <a:graphic>
          <a:graphicData uri="http://schemas.openxmlformats.org/drawingml/2006/table">
            <a:tbl>
              <a:tblPr firstRow="1" firstCol="1" bandRow="1"/>
              <a:tblGrid>
                <a:gridCol w="2494247"/>
                <a:gridCol w="4372371"/>
                <a:gridCol w="3433309"/>
              </a:tblGrid>
              <a:tr h="350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деятельности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 (упрощенная)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Развиваемая способность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7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Рисование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 err="1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Кляксография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рисунок солью + клей ПВА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Тренировка речевого дыхания, тактильное восприятие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9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Аппликация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Обрывная (из белых салфеток сугробы) + клей ПВА.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Предметная (готовые вырубные снежинки, елки)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Аппликация ватными дисками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Тактильное различение (мокрое, сухое), парная работа «рука в руке»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5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Лепка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Пластилинография (зайчик)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Силовой захват, давление пальцем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2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Бумагопластика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Киригами – техника складывания бумаги с использованием ножниц (птички)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180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Тактильное восприятие, давление пальцем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47" marR="654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5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261" y="237945"/>
            <a:ext cx="8911687" cy="73848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28582" y="1040607"/>
            <a:ext cx="3992732" cy="576262"/>
          </a:xfrm>
        </p:spPr>
        <p:txBody>
          <a:bodyPr/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Кляксография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261" y="1972702"/>
            <a:ext cx="3475088" cy="4633451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407413" y="1040607"/>
            <a:ext cx="3999001" cy="576262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солью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734" y="1972703"/>
            <a:ext cx="3475087" cy="4633450"/>
          </a:xfrm>
        </p:spPr>
      </p:pic>
    </p:spTree>
    <p:extLst>
      <p:ext uri="{BB962C8B-B14F-4D97-AF65-F5344CB8AC3E}">
        <p14:creationId xmlns:p14="http://schemas.microsoft.com/office/powerpoint/2010/main" val="111233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9898" y="186407"/>
            <a:ext cx="8915399" cy="72799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9212" y="914400"/>
            <a:ext cx="8915399" cy="5631543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Обрывная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Предметная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 ватными дисками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48" y="2886592"/>
            <a:ext cx="2626963" cy="35026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21" y="2886594"/>
            <a:ext cx="2279604" cy="35026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37431" y="2670916"/>
            <a:ext cx="2950475" cy="393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51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Лепка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пластилинография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4" y="1648211"/>
            <a:ext cx="3613100" cy="4817468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122" y="1648211"/>
            <a:ext cx="3616804" cy="4822407"/>
          </a:xfrm>
        </p:spPr>
      </p:pic>
    </p:spTree>
    <p:extLst>
      <p:ext uri="{BB962C8B-B14F-4D97-AF65-F5344CB8AC3E}">
        <p14:creationId xmlns:p14="http://schemas.microsoft.com/office/powerpoint/2010/main" val="26028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Бумагопластика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киригами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83361" y="1943671"/>
            <a:ext cx="3215654" cy="428753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559" y="1905000"/>
            <a:ext cx="3273662" cy="4364883"/>
          </a:xfrm>
        </p:spPr>
      </p:pic>
    </p:spTree>
    <p:extLst>
      <p:ext uri="{BB962C8B-B14F-4D97-AF65-F5344CB8AC3E}">
        <p14:creationId xmlns:p14="http://schemas.microsoft.com/office/powerpoint/2010/main" val="214042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1565" y="236651"/>
            <a:ext cx="8911687" cy="5500919"/>
          </a:xfrm>
        </p:spPr>
        <p:txBody>
          <a:bodyPr/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Заключительный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47" y="996287"/>
            <a:ext cx="7460776" cy="559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4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проекта «Зима»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мелкой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моторики</a:t>
            </a: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Появление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указательного жеста </a:t>
            </a: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 аффективных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вспышек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Социализация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622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79120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без слов – это возможно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уберите результат, важен процесс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будьте голосом ребенка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используйте реальные предметы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41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70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689</TotalTime>
  <Words>223</Words>
  <Application>Microsoft Office PowerPoint</Application>
  <PresentationFormat>Широкоэкранный</PresentationFormat>
  <Paragraphs>63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Развитие творческих способностей у детей с нарушением интеллекта с помощью проектной деятельности.</vt:lpstr>
      <vt:lpstr>Почему «проект» работает там, где не работает «урок»? </vt:lpstr>
      <vt:lpstr>Трудности и их решения</vt:lpstr>
      <vt:lpstr>Альтернативные средства коммуникации</vt:lpstr>
      <vt:lpstr>Проект «Зима» </vt:lpstr>
      <vt:lpstr>1. Подготовительный   - Сенсорная коробка  </vt:lpstr>
      <vt:lpstr>Презентация PowerPoint</vt:lpstr>
      <vt:lpstr> «Диалог с бумагой»</vt:lpstr>
      <vt:lpstr>«Театр руки» (Рисование на подносе с манкой)</vt:lpstr>
      <vt:lpstr>2. Основной (Продуктивное творчество) </vt:lpstr>
      <vt:lpstr>Рисование</vt:lpstr>
      <vt:lpstr>Аппликация</vt:lpstr>
      <vt:lpstr>Лепка (пластилинография)</vt:lpstr>
      <vt:lpstr>Бумагопластика (киригами)</vt:lpstr>
      <vt:lpstr>3. Заключительный  </vt:lpstr>
      <vt:lpstr>Результаты проекта «Зима»</vt:lpstr>
      <vt:lpstr>Творчество без слов – это возможно  1. уберите результат, важен процесс  2. будьте голосом ребенка  3. используйте реальные предметы 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творческих способностей у детей с нарушением интеллекта с помощью проектной деятельности.</dc:title>
  <dc:creator>Наталия</dc:creator>
  <cp:lastModifiedBy>Наталия</cp:lastModifiedBy>
  <cp:revision>26</cp:revision>
  <dcterms:created xsi:type="dcterms:W3CDTF">2026-04-08T06:00:07Z</dcterms:created>
  <dcterms:modified xsi:type="dcterms:W3CDTF">2026-04-16T09:51:39Z</dcterms:modified>
</cp:coreProperties>
</file>