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6" r:id="rId3"/>
    <p:sldId id="266" r:id="rId4"/>
    <p:sldId id="288" r:id="rId5"/>
    <p:sldId id="278" r:id="rId6"/>
    <p:sldId id="289" r:id="rId7"/>
    <p:sldId id="290" r:id="rId8"/>
    <p:sldId id="291" r:id="rId9"/>
    <p:sldId id="292" r:id="rId10"/>
    <p:sldId id="264" r:id="rId11"/>
  </p:sldIdLst>
  <p:sldSz cx="9144000" cy="6858000" type="screen4x3"/>
  <p:notesSz cx="6858000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EC9A229-606B-4DD6-A721-B92784CC3082}">
          <p14:sldIdLst>
            <p14:sldId id="256"/>
            <p14:sldId id="276"/>
            <p14:sldId id="266"/>
            <p14:sldId id="288"/>
            <p14:sldId id="278"/>
            <p14:sldId id="289"/>
            <p14:sldId id="290"/>
            <p14:sldId id="291"/>
            <p14:sldId id="292"/>
          </p14:sldIdLst>
        </p14:section>
        <p14:section name="Раздел без заголовка" id="{063A1568-BD09-444C-911C-31F3EF5C1EB9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4" autoAdjust="0"/>
    <p:restoredTop sz="90406" autoAdjust="0"/>
  </p:normalViewPr>
  <p:slideViewPr>
    <p:cSldViewPr>
      <p:cViewPr varScale="1">
        <p:scale>
          <a:sx n="95" d="100"/>
          <a:sy n="95" d="100"/>
        </p:scale>
        <p:origin x="3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6898848433861711"/>
          <c:y val="0.1329159884006447"/>
          <c:w val="0.66060843568781757"/>
          <c:h val="0.858096483643524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Дети-сироты</c:v>
                </c:pt>
                <c:pt idx="1">
                  <c:v>Дети, оставшиеся без попечения родителей</c:v>
                </c:pt>
                <c:pt idx="2">
                  <c:v>Дети, имеющие родителей</c:v>
                </c:pt>
                <c:pt idx="3">
                  <c:v>Лица, старше 18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</c:v>
                </c:pt>
                <c:pt idx="1">
                  <c:v>44</c:v>
                </c:pt>
                <c:pt idx="2">
                  <c:v>128</c:v>
                </c:pt>
                <c:pt idx="3">
                  <c:v>57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3.6236790636290386E-2"/>
          <c:y val="3.1824161244563809E-3"/>
          <c:w val="0.44302154256352355"/>
          <c:h val="0.219770267071774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D17377-73F8-4B9D-A62F-604162DC21D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23B4F1-640A-4A9C-A3BF-B9D62FABFC5F}">
      <dgm:prSet custT="1"/>
      <dgm:spPr/>
      <dgm:t>
        <a:bodyPr/>
        <a:lstStyle/>
        <a:p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Заявление гражданина о приеме в стационарную организацию социального обслуживания (ЦОСО) – срок рассмотрения не может превышать 10 раб. дней</a:t>
          </a:r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gm:t>
    </dgm:pt>
    <dgm:pt modelId="{498FC25A-5C43-4F89-A87A-91064FAB9C82}" type="parTrans" cxnId="{77B51ED4-88DD-4543-87A6-7CA2DA332805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B95F4DE6-F96A-494B-BFF8-E9CF72BE1EDC}" type="sibTrans" cxnId="{77B51ED4-88DD-4543-87A6-7CA2DA332805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76FA0D60-FB00-4128-9108-99B1FC73B17A}">
      <dgm:prSet custT="1"/>
      <dgm:spPr/>
      <dgm:t>
        <a:bodyPr/>
        <a:lstStyle/>
        <a:p>
          <a:r>
            <a:rPr lang="ru-RU" sz="1400" b="0" i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Представитель ЦОСО создает представление на каждого будущего ПСУ</a:t>
          </a:r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gm:t>
    </dgm:pt>
    <dgm:pt modelId="{A0700112-6731-477C-97E4-360B3D4C6C0E}" type="parTrans" cxnId="{84C029DB-3474-43BE-84EB-55FE985C1B60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03A1A800-89FF-44B1-B086-5D36C056C01D}" type="sibTrans" cxnId="{84C029DB-3474-43BE-84EB-55FE985C1B60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C54791CB-ACF0-4748-9840-AE659C26E890}">
      <dgm:prSet custT="1"/>
      <dgm:spPr/>
      <dgm:t>
        <a:bodyPr/>
        <a:lstStyle/>
        <a:p>
          <a:r>
            <a:rPr lang="ru-RU" sz="1400" b="0" i="0" u="sng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Комиссия 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по рассмотрению вопроса о приеме в стационарную организацию социального обслуживания, предназначенную для лиц, страдающих психическими расстройствами, временном выбытии, переводе и выписки из нее (состав состоит из представителе КСП, КЗ, ЦОСО, </a:t>
          </a:r>
          <a:r>
            <a:rPr lang="ru-RU" sz="1400" b="0" i="0" dirty="0" err="1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ООиП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, НКО – пересматривается ежегодно) – проводится раз в неделю</a:t>
          </a:r>
          <a:endParaRPr lang="ru-RU" sz="1400" b="0" i="0" dirty="0">
            <a:solidFill>
              <a:schemeClr val="tx1"/>
            </a:solidFill>
          </a:endParaRPr>
        </a:p>
      </dgm:t>
    </dgm:pt>
    <dgm:pt modelId="{9B1105EB-382E-4327-A7C7-8D2B714202B5}" type="parTrans" cxnId="{45AB0789-51E9-4F27-A621-90EDEB12AFED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B3ABDD98-04F6-45DD-8509-2796E4EEE857}" type="sibTrans" cxnId="{45AB0789-51E9-4F27-A621-90EDEB12AFED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2D52D9B1-65B3-490F-B154-CDCDDA8B97BE}">
      <dgm:prSet custT="1"/>
      <dgm:spPr/>
      <dgm:t>
        <a:bodyPr/>
        <a:lstStyle/>
        <a:p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Создается </a:t>
          </a:r>
          <a:r>
            <a:rPr lang="ru-RU" sz="1400" b="0" i="0" u="sng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рекомендация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 по рассмотрению вопросов о приеме в стационарную организацию социального обслуживания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 </a:t>
          </a:r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gm:t>
    </dgm:pt>
    <dgm:pt modelId="{6E19ABC7-D863-4197-A04E-F018335DEFDF}" type="parTrans" cxnId="{9E88D994-7A79-4671-88BC-655630BEAEEA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670E0D63-BA1D-418D-B257-255EBEA6CFCE}" type="sibTrans" cxnId="{9E88D994-7A79-4671-88BC-655630BEAEEA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6356ED96-A88D-470F-A873-6E67D153987A}">
      <dgm:prSet custT="1"/>
      <dgm:spPr/>
      <dgm:t>
        <a:bodyPr/>
        <a:lstStyle/>
        <a:p>
          <a:r>
            <a:rPr lang="ru-RU" sz="1400" b="0" i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Оформляется </a:t>
          </a:r>
          <a:r>
            <a:rPr lang="ru-RU" sz="1400" b="0" i="0" u="sng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протокол</a:t>
          </a:r>
          <a:r>
            <a:rPr lang="ru-RU" sz="1400" b="0" i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 по результатам комиссии, который подписывается председателем и членами комиссии </a:t>
          </a:r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gm:t>
    </dgm:pt>
    <dgm:pt modelId="{D695CD5D-AFA3-4C73-B3C5-DDE8009AC12E}" type="parTrans" cxnId="{E1C5100A-449C-42BD-BEAC-D93C98DE04C7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C35B137F-3485-4A3D-8ECA-41B00CCCE373}" type="sibTrans" cxnId="{E1C5100A-449C-42BD-BEAC-D93C98DE04C7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2323AADE-2E1B-4486-9C31-A1C0E4FCDF60}">
      <dgm:prSet custT="1"/>
      <dgm:spPr/>
      <dgm:t>
        <a:bodyPr/>
        <a:lstStyle/>
        <a:p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Если принятое решение комиссии </a:t>
          </a:r>
          <a:r>
            <a:rPr lang="ru-RU" sz="1400" b="0" i="0" u="sng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не удовлетворило гражданина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, гражданин вправе запросить собрать повторную комиссию с личным присутствием</a:t>
          </a:r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gm:t>
    </dgm:pt>
    <dgm:pt modelId="{192B6165-D492-4B8B-88C5-004CD2D4451F}" type="parTrans" cxnId="{54E3B3CA-D269-4099-895A-BD6843695793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92649F27-76BF-4F18-92F1-29A873011954}" type="sibTrans" cxnId="{54E3B3CA-D269-4099-895A-BD6843695793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B7252ADF-656E-4509-8985-AE1C31BD5FA6}">
      <dgm:prSet custT="1"/>
      <dgm:spPr/>
      <dgm:t>
        <a:bodyPr/>
        <a:lstStyle/>
        <a:p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При </a:t>
          </a:r>
          <a:r>
            <a:rPr lang="ru-RU" sz="1400" b="0" i="0" u="sng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положительном результате 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на основании протокола и рекомендации ЦОСО разрабатывает ИППСУ</a:t>
          </a:r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</a:endParaRPr>
        </a:p>
      </dgm:t>
    </dgm:pt>
    <dgm:pt modelId="{08606BF6-155A-4B75-87D1-BA87730EF522}" type="parTrans" cxnId="{3599F44A-4F66-417D-8913-A0BDD5125185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3D8A4224-6306-45FC-90E2-62DA33BBB99D}" type="sibTrans" cxnId="{3599F44A-4F66-417D-8913-A0BDD5125185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13B895A9-8038-47F5-9B4B-F38B165B821F}">
      <dgm:prSet custT="1"/>
      <dgm:spPr/>
      <dgm:t>
        <a:bodyPr/>
        <a:lstStyle/>
        <a:p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Гражданин, выбирает поставщика из рекомендуемых в ИППСУ, при выборе нашего учреждения встает в лист ожидания</a:t>
          </a:r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</a:endParaRPr>
        </a:p>
      </dgm:t>
    </dgm:pt>
    <dgm:pt modelId="{5316E99E-32D5-4E3B-8CC6-15A03FEEE3F1}" type="parTrans" cxnId="{06F05838-022F-4695-AF59-1875F2D70856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91FC11C7-6F9C-4C71-8BE4-95561D38247F}" type="sibTrans" cxnId="{06F05838-022F-4695-AF59-1875F2D70856}">
      <dgm:prSet/>
      <dgm:spPr/>
      <dgm:t>
        <a:bodyPr/>
        <a:lstStyle/>
        <a:p>
          <a:endParaRPr lang="ru-RU" sz="1400" b="0" i="0">
            <a:solidFill>
              <a:schemeClr val="tx1"/>
            </a:solidFill>
          </a:endParaRPr>
        </a:p>
      </dgm:t>
    </dgm:pt>
    <dgm:pt modelId="{D2E6717A-7A15-41F2-A759-952053A0551E}" type="pres">
      <dgm:prSet presAssocID="{D9D17377-73F8-4B9D-A62F-604162DC21D9}" presName="linear" presStyleCnt="0">
        <dgm:presLayoutVars>
          <dgm:dir/>
          <dgm:animLvl val="lvl"/>
          <dgm:resizeHandles val="exact"/>
        </dgm:presLayoutVars>
      </dgm:prSet>
      <dgm:spPr/>
    </dgm:pt>
    <dgm:pt modelId="{9F8EB680-1BC7-4CA0-BBE9-8F75651BC764}" type="pres">
      <dgm:prSet presAssocID="{1F23B4F1-640A-4A9C-A3BF-B9D62FABFC5F}" presName="parentLin" presStyleCnt="0"/>
      <dgm:spPr/>
    </dgm:pt>
    <dgm:pt modelId="{2801F7B3-36BE-4A1A-8EAC-F3F3E646CFF9}" type="pres">
      <dgm:prSet presAssocID="{1F23B4F1-640A-4A9C-A3BF-B9D62FABFC5F}" presName="parentLeftMargin" presStyleLbl="node1" presStyleIdx="0" presStyleCnt="8"/>
      <dgm:spPr/>
    </dgm:pt>
    <dgm:pt modelId="{355ECC7D-2F04-4E87-B05B-FCFE798DB42A}" type="pres">
      <dgm:prSet presAssocID="{1F23B4F1-640A-4A9C-A3BF-B9D62FABFC5F}" presName="parentText" presStyleLbl="node1" presStyleIdx="0" presStyleCnt="8" custScaleX="142857">
        <dgm:presLayoutVars>
          <dgm:chMax val="0"/>
          <dgm:bulletEnabled val="1"/>
        </dgm:presLayoutVars>
      </dgm:prSet>
      <dgm:spPr/>
    </dgm:pt>
    <dgm:pt modelId="{3B974120-43F0-4908-8056-C5E1077E0C19}" type="pres">
      <dgm:prSet presAssocID="{1F23B4F1-640A-4A9C-A3BF-B9D62FABFC5F}" presName="negativeSpace" presStyleCnt="0"/>
      <dgm:spPr/>
    </dgm:pt>
    <dgm:pt modelId="{0EF72ED6-1358-4E4A-9F0A-5235A53A502A}" type="pres">
      <dgm:prSet presAssocID="{1F23B4F1-640A-4A9C-A3BF-B9D62FABFC5F}" presName="childText" presStyleLbl="conFgAcc1" presStyleIdx="0" presStyleCnt="8">
        <dgm:presLayoutVars>
          <dgm:bulletEnabled val="1"/>
        </dgm:presLayoutVars>
      </dgm:prSet>
      <dgm:spPr/>
    </dgm:pt>
    <dgm:pt modelId="{AD026997-AFFC-4FAD-8D9B-7490DED81DF7}" type="pres">
      <dgm:prSet presAssocID="{B95F4DE6-F96A-494B-BFF8-E9CF72BE1EDC}" presName="spaceBetweenRectangles" presStyleCnt="0"/>
      <dgm:spPr/>
    </dgm:pt>
    <dgm:pt modelId="{3E55D997-3BB8-432D-86CF-FCC110A3535B}" type="pres">
      <dgm:prSet presAssocID="{76FA0D60-FB00-4128-9108-99B1FC73B17A}" presName="parentLin" presStyleCnt="0"/>
      <dgm:spPr/>
    </dgm:pt>
    <dgm:pt modelId="{79716BDF-E7F3-487F-A31D-56E5A92BDD25}" type="pres">
      <dgm:prSet presAssocID="{76FA0D60-FB00-4128-9108-99B1FC73B17A}" presName="parentLeftMargin" presStyleLbl="node1" presStyleIdx="0" presStyleCnt="8"/>
      <dgm:spPr/>
    </dgm:pt>
    <dgm:pt modelId="{6905739A-6E47-4E5F-BB23-761721117787}" type="pres">
      <dgm:prSet presAssocID="{76FA0D60-FB00-4128-9108-99B1FC73B17A}" presName="parentText" presStyleLbl="node1" presStyleIdx="1" presStyleCnt="8" custScaleX="139603">
        <dgm:presLayoutVars>
          <dgm:chMax val="0"/>
          <dgm:bulletEnabled val="1"/>
        </dgm:presLayoutVars>
      </dgm:prSet>
      <dgm:spPr/>
    </dgm:pt>
    <dgm:pt modelId="{F9F2DEB8-1772-4DCB-8848-89F2426CC238}" type="pres">
      <dgm:prSet presAssocID="{76FA0D60-FB00-4128-9108-99B1FC73B17A}" presName="negativeSpace" presStyleCnt="0"/>
      <dgm:spPr/>
    </dgm:pt>
    <dgm:pt modelId="{5EA68B47-F860-4545-983A-2AB0AAD5F952}" type="pres">
      <dgm:prSet presAssocID="{76FA0D60-FB00-4128-9108-99B1FC73B17A}" presName="childText" presStyleLbl="conFgAcc1" presStyleIdx="1" presStyleCnt="8">
        <dgm:presLayoutVars>
          <dgm:bulletEnabled val="1"/>
        </dgm:presLayoutVars>
      </dgm:prSet>
      <dgm:spPr/>
    </dgm:pt>
    <dgm:pt modelId="{7E7A6C1D-501E-4A2C-B3C3-0E1676856B67}" type="pres">
      <dgm:prSet presAssocID="{03A1A800-89FF-44B1-B086-5D36C056C01D}" presName="spaceBetweenRectangles" presStyleCnt="0"/>
      <dgm:spPr/>
    </dgm:pt>
    <dgm:pt modelId="{5BE73F66-FC27-4110-A609-BE295A43396C}" type="pres">
      <dgm:prSet presAssocID="{C54791CB-ACF0-4748-9840-AE659C26E890}" presName="parentLin" presStyleCnt="0"/>
      <dgm:spPr/>
    </dgm:pt>
    <dgm:pt modelId="{3D11FB3F-7FFA-4C53-865F-3233DFF29805}" type="pres">
      <dgm:prSet presAssocID="{C54791CB-ACF0-4748-9840-AE659C26E890}" presName="parentLeftMargin" presStyleLbl="node1" presStyleIdx="1" presStyleCnt="8"/>
      <dgm:spPr/>
    </dgm:pt>
    <dgm:pt modelId="{14F7EEE0-C842-479C-904D-6B69D0D51329}" type="pres">
      <dgm:prSet presAssocID="{C54791CB-ACF0-4748-9840-AE659C26E890}" presName="parentText" presStyleLbl="node1" presStyleIdx="2" presStyleCnt="8" custScaleX="138223" custScaleY="196278">
        <dgm:presLayoutVars>
          <dgm:chMax val="0"/>
          <dgm:bulletEnabled val="1"/>
        </dgm:presLayoutVars>
      </dgm:prSet>
      <dgm:spPr/>
    </dgm:pt>
    <dgm:pt modelId="{3FF8E132-8FB2-47AE-93BD-12EA5FE4927B}" type="pres">
      <dgm:prSet presAssocID="{C54791CB-ACF0-4748-9840-AE659C26E890}" presName="negativeSpace" presStyleCnt="0"/>
      <dgm:spPr/>
    </dgm:pt>
    <dgm:pt modelId="{BC18EDB7-4D39-4719-A053-069B466F1300}" type="pres">
      <dgm:prSet presAssocID="{C54791CB-ACF0-4748-9840-AE659C26E890}" presName="childText" presStyleLbl="conFgAcc1" presStyleIdx="2" presStyleCnt="8">
        <dgm:presLayoutVars>
          <dgm:bulletEnabled val="1"/>
        </dgm:presLayoutVars>
      </dgm:prSet>
      <dgm:spPr/>
    </dgm:pt>
    <dgm:pt modelId="{3AF2784D-7295-42BA-AED2-8C5DEBB41D46}" type="pres">
      <dgm:prSet presAssocID="{B3ABDD98-04F6-45DD-8509-2796E4EEE857}" presName="spaceBetweenRectangles" presStyleCnt="0"/>
      <dgm:spPr/>
    </dgm:pt>
    <dgm:pt modelId="{0082CA88-F9F4-4859-969D-01483A836DD3}" type="pres">
      <dgm:prSet presAssocID="{6356ED96-A88D-470F-A873-6E67D153987A}" presName="parentLin" presStyleCnt="0"/>
      <dgm:spPr/>
    </dgm:pt>
    <dgm:pt modelId="{99C06DF7-D2EC-4755-80F9-85B2FA58E62C}" type="pres">
      <dgm:prSet presAssocID="{6356ED96-A88D-470F-A873-6E67D153987A}" presName="parentLeftMargin" presStyleLbl="node1" presStyleIdx="2" presStyleCnt="8"/>
      <dgm:spPr/>
    </dgm:pt>
    <dgm:pt modelId="{C50F5597-B2A6-4E14-8BF0-1DD8B2A271BA}" type="pres">
      <dgm:prSet presAssocID="{6356ED96-A88D-470F-A873-6E67D153987A}" presName="parentText" presStyleLbl="node1" presStyleIdx="3" presStyleCnt="8" custScaleX="142857">
        <dgm:presLayoutVars>
          <dgm:chMax val="0"/>
          <dgm:bulletEnabled val="1"/>
        </dgm:presLayoutVars>
      </dgm:prSet>
      <dgm:spPr/>
    </dgm:pt>
    <dgm:pt modelId="{302C5C3E-D458-48AB-8FE4-5C1A6F4989F2}" type="pres">
      <dgm:prSet presAssocID="{6356ED96-A88D-470F-A873-6E67D153987A}" presName="negativeSpace" presStyleCnt="0"/>
      <dgm:spPr/>
    </dgm:pt>
    <dgm:pt modelId="{E316E8AA-30EE-470E-A159-1987A6F4C5C4}" type="pres">
      <dgm:prSet presAssocID="{6356ED96-A88D-470F-A873-6E67D153987A}" presName="childText" presStyleLbl="conFgAcc1" presStyleIdx="3" presStyleCnt="8">
        <dgm:presLayoutVars>
          <dgm:bulletEnabled val="1"/>
        </dgm:presLayoutVars>
      </dgm:prSet>
      <dgm:spPr/>
    </dgm:pt>
    <dgm:pt modelId="{021C76C5-1385-47F8-9274-4A48186D2347}" type="pres">
      <dgm:prSet presAssocID="{C35B137F-3485-4A3D-8ECA-41B00CCCE373}" presName="spaceBetweenRectangles" presStyleCnt="0"/>
      <dgm:spPr/>
    </dgm:pt>
    <dgm:pt modelId="{E7D9BEA2-0ECA-4C7C-8C24-D69987AA5F35}" type="pres">
      <dgm:prSet presAssocID="{2D52D9B1-65B3-490F-B154-CDCDDA8B97BE}" presName="parentLin" presStyleCnt="0"/>
      <dgm:spPr/>
    </dgm:pt>
    <dgm:pt modelId="{C8228979-9597-4918-AD30-8B734F9925DA}" type="pres">
      <dgm:prSet presAssocID="{2D52D9B1-65B3-490F-B154-CDCDDA8B97BE}" presName="parentLeftMargin" presStyleLbl="node1" presStyleIdx="3" presStyleCnt="8"/>
      <dgm:spPr/>
    </dgm:pt>
    <dgm:pt modelId="{1A0D0EE3-191F-4149-9CCE-FD5813995E49}" type="pres">
      <dgm:prSet presAssocID="{2D52D9B1-65B3-490F-B154-CDCDDA8B97BE}" presName="parentText" presStyleLbl="node1" presStyleIdx="4" presStyleCnt="8" custScaleX="142857">
        <dgm:presLayoutVars>
          <dgm:chMax val="0"/>
          <dgm:bulletEnabled val="1"/>
        </dgm:presLayoutVars>
      </dgm:prSet>
      <dgm:spPr/>
    </dgm:pt>
    <dgm:pt modelId="{432BB7FA-731A-41DD-BBE0-F675E3340A5A}" type="pres">
      <dgm:prSet presAssocID="{2D52D9B1-65B3-490F-B154-CDCDDA8B97BE}" presName="negativeSpace" presStyleCnt="0"/>
      <dgm:spPr/>
    </dgm:pt>
    <dgm:pt modelId="{33063DC3-FCF2-4C61-9A81-851D7C2B89BC}" type="pres">
      <dgm:prSet presAssocID="{2D52D9B1-65B3-490F-B154-CDCDDA8B97BE}" presName="childText" presStyleLbl="conFgAcc1" presStyleIdx="4" presStyleCnt="8">
        <dgm:presLayoutVars>
          <dgm:bulletEnabled val="1"/>
        </dgm:presLayoutVars>
      </dgm:prSet>
      <dgm:spPr/>
    </dgm:pt>
    <dgm:pt modelId="{AC6D3498-FF49-4E83-B6EF-3C7839D92C40}" type="pres">
      <dgm:prSet presAssocID="{670E0D63-BA1D-418D-B257-255EBEA6CFCE}" presName="spaceBetweenRectangles" presStyleCnt="0"/>
      <dgm:spPr/>
    </dgm:pt>
    <dgm:pt modelId="{925C433A-89F8-421B-B355-CA1D9D89D020}" type="pres">
      <dgm:prSet presAssocID="{2323AADE-2E1B-4486-9C31-A1C0E4FCDF60}" presName="parentLin" presStyleCnt="0"/>
      <dgm:spPr/>
    </dgm:pt>
    <dgm:pt modelId="{04F7E411-515F-48D5-9BD3-8AAC38C2B675}" type="pres">
      <dgm:prSet presAssocID="{2323AADE-2E1B-4486-9C31-A1C0E4FCDF60}" presName="parentLeftMargin" presStyleLbl="node1" presStyleIdx="4" presStyleCnt="8"/>
      <dgm:spPr/>
    </dgm:pt>
    <dgm:pt modelId="{D886C9A8-D9D2-4FA0-A5B8-7F9BD4567983}" type="pres">
      <dgm:prSet presAssocID="{2323AADE-2E1B-4486-9C31-A1C0E4FCDF60}" presName="parentText" presStyleLbl="node1" presStyleIdx="5" presStyleCnt="8" custScaleX="142857">
        <dgm:presLayoutVars>
          <dgm:chMax val="0"/>
          <dgm:bulletEnabled val="1"/>
        </dgm:presLayoutVars>
      </dgm:prSet>
      <dgm:spPr/>
    </dgm:pt>
    <dgm:pt modelId="{2FD9A949-4DA6-4182-A04F-E3E83D3FD175}" type="pres">
      <dgm:prSet presAssocID="{2323AADE-2E1B-4486-9C31-A1C0E4FCDF60}" presName="negativeSpace" presStyleCnt="0"/>
      <dgm:spPr/>
    </dgm:pt>
    <dgm:pt modelId="{1764171E-414D-4B35-BD8D-84C2F4A5CD4B}" type="pres">
      <dgm:prSet presAssocID="{2323AADE-2E1B-4486-9C31-A1C0E4FCDF60}" presName="childText" presStyleLbl="conFgAcc1" presStyleIdx="5" presStyleCnt="8">
        <dgm:presLayoutVars>
          <dgm:bulletEnabled val="1"/>
        </dgm:presLayoutVars>
      </dgm:prSet>
      <dgm:spPr/>
    </dgm:pt>
    <dgm:pt modelId="{63BB333B-5449-4693-BFA2-2BAAE886BCDD}" type="pres">
      <dgm:prSet presAssocID="{92649F27-76BF-4F18-92F1-29A873011954}" presName="spaceBetweenRectangles" presStyleCnt="0"/>
      <dgm:spPr/>
    </dgm:pt>
    <dgm:pt modelId="{02D72741-40DE-42AD-9C00-229451E8D775}" type="pres">
      <dgm:prSet presAssocID="{B7252ADF-656E-4509-8985-AE1C31BD5FA6}" presName="parentLin" presStyleCnt="0"/>
      <dgm:spPr/>
    </dgm:pt>
    <dgm:pt modelId="{41E18590-21F9-4B6D-B6BC-BFA34C473023}" type="pres">
      <dgm:prSet presAssocID="{B7252ADF-656E-4509-8985-AE1C31BD5FA6}" presName="parentLeftMargin" presStyleLbl="node1" presStyleIdx="5" presStyleCnt="8"/>
      <dgm:spPr/>
    </dgm:pt>
    <dgm:pt modelId="{ED5BF739-7D7C-45AF-84D6-C3324CF30440}" type="pres">
      <dgm:prSet presAssocID="{B7252ADF-656E-4509-8985-AE1C31BD5FA6}" presName="parentText" presStyleLbl="node1" presStyleIdx="6" presStyleCnt="8" custScaleX="142857">
        <dgm:presLayoutVars>
          <dgm:chMax val="0"/>
          <dgm:bulletEnabled val="1"/>
        </dgm:presLayoutVars>
      </dgm:prSet>
      <dgm:spPr/>
    </dgm:pt>
    <dgm:pt modelId="{F1EA77AE-0AE7-402F-A839-449BAE187F50}" type="pres">
      <dgm:prSet presAssocID="{B7252ADF-656E-4509-8985-AE1C31BD5FA6}" presName="negativeSpace" presStyleCnt="0"/>
      <dgm:spPr/>
    </dgm:pt>
    <dgm:pt modelId="{3A37F6FB-062A-449D-8FA1-D798833B4C25}" type="pres">
      <dgm:prSet presAssocID="{B7252ADF-656E-4509-8985-AE1C31BD5FA6}" presName="childText" presStyleLbl="conFgAcc1" presStyleIdx="6" presStyleCnt="8">
        <dgm:presLayoutVars>
          <dgm:bulletEnabled val="1"/>
        </dgm:presLayoutVars>
      </dgm:prSet>
      <dgm:spPr/>
    </dgm:pt>
    <dgm:pt modelId="{CC4A7FCE-5742-4D2B-AEB8-AAD650D2C491}" type="pres">
      <dgm:prSet presAssocID="{3D8A4224-6306-45FC-90E2-62DA33BBB99D}" presName="spaceBetweenRectangles" presStyleCnt="0"/>
      <dgm:spPr/>
    </dgm:pt>
    <dgm:pt modelId="{920E6C8E-AC82-4B2F-AC11-936195406792}" type="pres">
      <dgm:prSet presAssocID="{13B895A9-8038-47F5-9B4B-F38B165B821F}" presName="parentLin" presStyleCnt="0"/>
      <dgm:spPr/>
    </dgm:pt>
    <dgm:pt modelId="{4B58680F-6219-4F37-91CF-84DD16135AE1}" type="pres">
      <dgm:prSet presAssocID="{13B895A9-8038-47F5-9B4B-F38B165B821F}" presName="parentLeftMargin" presStyleLbl="node1" presStyleIdx="6" presStyleCnt="8"/>
      <dgm:spPr/>
    </dgm:pt>
    <dgm:pt modelId="{56A076E2-F9DB-4A3F-979F-7585774846EC}" type="pres">
      <dgm:prSet presAssocID="{13B895A9-8038-47F5-9B4B-F38B165B821F}" presName="parentText" presStyleLbl="node1" presStyleIdx="7" presStyleCnt="8" custScaleX="1426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D68BEC-89D9-43F2-855C-F2FADE274510}" type="pres">
      <dgm:prSet presAssocID="{13B895A9-8038-47F5-9B4B-F38B165B821F}" presName="negativeSpace" presStyleCnt="0"/>
      <dgm:spPr/>
    </dgm:pt>
    <dgm:pt modelId="{15741BE1-4E79-450A-B908-41BD4208AA73}" type="pres">
      <dgm:prSet presAssocID="{13B895A9-8038-47F5-9B4B-F38B165B821F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CAFE538C-5DCF-4501-BE7A-D307AE6AA212}" type="presOf" srcId="{C54791CB-ACF0-4748-9840-AE659C26E890}" destId="{3D11FB3F-7FFA-4C53-865F-3233DFF29805}" srcOrd="0" destOrd="0" presId="urn:microsoft.com/office/officeart/2005/8/layout/list1"/>
    <dgm:cxn modelId="{1B3BDF8A-1CB0-47E0-B0B0-4A9C1FCE7B5D}" type="presOf" srcId="{C54791CB-ACF0-4748-9840-AE659C26E890}" destId="{14F7EEE0-C842-479C-904D-6B69D0D51329}" srcOrd="1" destOrd="0" presId="urn:microsoft.com/office/officeart/2005/8/layout/list1"/>
    <dgm:cxn modelId="{7DBAE272-CC3B-4C08-B961-8C1679FB8FED}" type="presOf" srcId="{2D52D9B1-65B3-490F-B154-CDCDDA8B97BE}" destId="{1A0D0EE3-191F-4149-9CCE-FD5813995E49}" srcOrd="1" destOrd="0" presId="urn:microsoft.com/office/officeart/2005/8/layout/list1"/>
    <dgm:cxn modelId="{17DC6625-65D7-4609-B00C-A41B5A989AC4}" type="presOf" srcId="{13B895A9-8038-47F5-9B4B-F38B165B821F}" destId="{56A076E2-F9DB-4A3F-979F-7585774846EC}" srcOrd="1" destOrd="0" presId="urn:microsoft.com/office/officeart/2005/8/layout/list1"/>
    <dgm:cxn modelId="{77B51ED4-88DD-4543-87A6-7CA2DA332805}" srcId="{D9D17377-73F8-4B9D-A62F-604162DC21D9}" destId="{1F23B4F1-640A-4A9C-A3BF-B9D62FABFC5F}" srcOrd="0" destOrd="0" parTransId="{498FC25A-5C43-4F89-A87A-91064FAB9C82}" sibTransId="{B95F4DE6-F96A-494B-BFF8-E9CF72BE1EDC}"/>
    <dgm:cxn modelId="{5F7DCC1F-61A4-480D-A2D6-8D4DE2234494}" type="presOf" srcId="{2323AADE-2E1B-4486-9C31-A1C0E4FCDF60}" destId="{04F7E411-515F-48D5-9BD3-8AAC38C2B675}" srcOrd="0" destOrd="0" presId="urn:microsoft.com/office/officeart/2005/8/layout/list1"/>
    <dgm:cxn modelId="{17744915-5468-4B42-BC07-3710B778034D}" type="presOf" srcId="{D9D17377-73F8-4B9D-A62F-604162DC21D9}" destId="{D2E6717A-7A15-41F2-A759-952053A0551E}" srcOrd="0" destOrd="0" presId="urn:microsoft.com/office/officeart/2005/8/layout/list1"/>
    <dgm:cxn modelId="{FB52BD8A-BE0D-4441-AB64-0CE2A6241FCE}" type="presOf" srcId="{6356ED96-A88D-470F-A873-6E67D153987A}" destId="{99C06DF7-D2EC-4755-80F9-85B2FA58E62C}" srcOrd="0" destOrd="0" presId="urn:microsoft.com/office/officeart/2005/8/layout/list1"/>
    <dgm:cxn modelId="{91527DE8-EDDA-4015-BDB4-7A05B193A75B}" type="presOf" srcId="{B7252ADF-656E-4509-8985-AE1C31BD5FA6}" destId="{41E18590-21F9-4B6D-B6BC-BFA34C473023}" srcOrd="0" destOrd="0" presId="urn:microsoft.com/office/officeart/2005/8/layout/list1"/>
    <dgm:cxn modelId="{BDED8B7E-C739-4294-BF83-60DB2D317434}" type="presOf" srcId="{13B895A9-8038-47F5-9B4B-F38B165B821F}" destId="{4B58680F-6219-4F37-91CF-84DD16135AE1}" srcOrd="0" destOrd="0" presId="urn:microsoft.com/office/officeart/2005/8/layout/list1"/>
    <dgm:cxn modelId="{269D92F5-A32D-47FB-9A3D-29282EF533BA}" type="presOf" srcId="{B7252ADF-656E-4509-8985-AE1C31BD5FA6}" destId="{ED5BF739-7D7C-45AF-84D6-C3324CF30440}" srcOrd="1" destOrd="0" presId="urn:microsoft.com/office/officeart/2005/8/layout/list1"/>
    <dgm:cxn modelId="{48ADA47F-281E-4E5A-A3DF-399141F6FA1F}" type="presOf" srcId="{76FA0D60-FB00-4128-9108-99B1FC73B17A}" destId="{79716BDF-E7F3-487F-A31D-56E5A92BDD25}" srcOrd="0" destOrd="0" presId="urn:microsoft.com/office/officeart/2005/8/layout/list1"/>
    <dgm:cxn modelId="{6B0AD397-14ED-4762-98B2-686B01AFF31B}" type="presOf" srcId="{1F23B4F1-640A-4A9C-A3BF-B9D62FABFC5F}" destId="{2801F7B3-36BE-4A1A-8EAC-F3F3E646CFF9}" srcOrd="0" destOrd="0" presId="urn:microsoft.com/office/officeart/2005/8/layout/list1"/>
    <dgm:cxn modelId="{12974847-1F5E-4F08-B0A9-8B4FDC2070C2}" type="presOf" srcId="{2323AADE-2E1B-4486-9C31-A1C0E4FCDF60}" destId="{D886C9A8-D9D2-4FA0-A5B8-7F9BD4567983}" srcOrd="1" destOrd="0" presId="urn:microsoft.com/office/officeart/2005/8/layout/list1"/>
    <dgm:cxn modelId="{3599F44A-4F66-417D-8913-A0BDD5125185}" srcId="{D9D17377-73F8-4B9D-A62F-604162DC21D9}" destId="{B7252ADF-656E-4509-8985-AE1C31BD5FA6}" srcOrd="6" destOrd="0" parTransId="{08606BF6-155A-4B75-87D1-BA87730EF522}" sibTransId="{3D8A4224-6306-45FC-90E2-62DA33BBB99D}"/>
    <dgm:cxn modelId="{8FF0C7FA-BADF-4592-938D-718868866483}" type="presOf" srcId="{76FA0D60-FB00-4128-9108-99B1FC73B17A}" destId="{6905739A-6E47-4E5F-BB23-761721117787}" srcOrd="1" destOrd="0" presId="urn:microsoft.com/office/officeart/2005/8/layout/list1"/>
    <dgm:cxn modelId="{E1C5100A-449C-42BD-BEAC-D93C98DE04C7}" srcId="{D9D17377-73F8-4B9D-A62F-604162DC21D9}" destId="{6356ED96-A88D-470F-A873-6E67D153987A}" srcOrd="3" destOrd="0" parTransId="{D695CD5D-AFA3-4C73-B3C5-DDE8009AC12E}" sibTransId="{C35B137F-3485-4A3D-8ECA-41B00CCCE373}"/>
    <dgm:cxn modelId="{84C029DB-3474-43BE-84EB-55FE985C1B60}" srcId="{D9D17377-73F8-4B9D-A62F-604162DC21D9}" destId="{76FA0D60-FB00-4128-9108-99B1FC73B17A}" srcOrd="1" destOrd="0" parTransId="{A0700112-6731-477C-97E4-360B3D4C6C0E}" sibTransId="{03A1A800-89FF-44B1-B086-5D36C056C01D}"/>
    <dgm:cxn modelId="{06F05838-022F-4695-AF59-1875F2D70856}" srcId="{D9D17377-73F8-4B9D-A62F-604162DC21D9}" destId="{13B895A9-8038-47F5-9B4B-F38B165B821F}" srcOrd="7" destOrd="0" parTransId="{5316E99E-32D5-4E3B-8CC6-15A03FEEE3F1}" sibTransId="{91FC11C7-6F9C-4C71-8BE4-95561D38247F}"/>
    <dgm:cxn modelId="{9E88D994-7A79-4671-88BC-655630BEAEEA}" srcId="{D9D17377-73F8-4B9D-A62F-604162DC21D9}" destId="{2D52D9B1-65B3-490F-B154-CDCDDA8B97BE}" srcOrd="4" destOrd="0" parTransId="{6E19ABC7-D863-4197-A04E-F018335DEFDF}" sibTransId="{670E0D63-BA1D-418D-B257-255EBEA6CFCE}"/>
    <dgm:cxn modelId="{54E3B3CA-D269-4099-895A-BD6843695793}" srcId="{D9D17377-73F8-4B9D-A62F-604162DC21D9}" destId="{2323AADE-2E1B-4486-9C31-A1C0E4FCDF60}" srcOrd="5" destOrd="0" parTransId="{192B6165-D492-4B8B-88C5-004CD2D4451F}" sibTransId="{92649F27-76BF-4F18-92F1-29A873011954}"/>
    <dgm:cxn modelId="{6CDC4A03-C04A-45E1-82AE-3CC8A8190C09}" type="presOf" srcId="{6356ED96-A88D-470F-A873-6E67D153987A}" destId="{C50F5597-B2A6-4E14-8BF0-1DD8B2A271BA}" srcOrd="1" destOrd="0" presId="urn:microsoft.com/office/officeart/2005/8/layout/list1"/>
    <dgm:cxn modelId="{45AB0789-51E9-4F27-A621-90EDEB12AFED}" srcId="{D9D17377-73F8-4B9D-A62F-604162DC21D9}" destId="{C54791CB-ACF0-4748-9840-AE659C26E890}" srcOrd="2" destOrd="0" parTransId="{9B1105EB-382E-4327-A7C7-8D2B714202B5}" sibTransId="{B3ABDD98-04F6-45DD-8509-2796E4EEE857}"/>
    <dgm:cxn modelId="{54A739C4-1FCE-440A-92F6-F5211BAD1F7A}" type="presOf" srcId="{1F23B4F1-640A-4A9C-A3BF-B9D62FABFC5F}" destId="{355ECC7D-2F04-4E87-B05B-FCFE798DB42A}" srcOrd="1" destOrd="0" presId="urn:microsoft.com/office/officeart/2005/8/layout/list1"/>
    <dgm:cxn modelId="{B9F2BE5C-95B8-48C9-96EB-508D021330DF}" type="presOf" srcId="{2D52D9B1-65B3-490F-B154-CDCDDA8B97BE}" destId="{C8228979-9597-4918-AD30-8B734F9925DA}" srcOrd="0" destOrd="0" presId="urn:microsoft.com/office/officeart/2005/8/layout/list1"/>
    <dgm:cxn modelId="{F5A7F468-FC58-4D69-AE13-209228DD804C}" type="presParOf" srcId="{D2E6717A-7A15-41F2-A759-952053A0551E}" destId="{9F8EB680-1BC7-4CA0-BBE9-8F75651BC764}" srcOrd="0" destOrd="0" presId="urn:microsoft.com/office/officeart/2005/8/layout/list1"/>
    <dgm:cxn modelId="{7C08F68C-E6BB-437F-A6AF-CA2C0B39A09B}" type="presParOf" srcId="{9F8EB680-1BC7-4CA0-BBE9-8F75651BC764}" destId="{2801F7B3-36BE-4A1A-8EAC-F3F3E646CFF9}" srcOrd="0" destOrd="0" presId="urn:microsoft.com/office/officeart/2005/8/layout/list1"/>
    <dgm:cxn modelId="{6D8CA0A5-9B85-46B4-AFA2-4D86794CA550}" type="presParOf" srcId="{9F8EB680-1BC7-4CA0-BBE9-8F75651BC764}" destId="{355ECC7D-2F04-4E87-B05B-FCFE798DB42A}" srcOrd="1" destOrd="0" presId="urn:microsoft.com/office/officeart/2005/8/layout/list1"/>
    <dgm:cxn modelId="{4CF63E05-4DEA-44D9-9F08-9C72F2CCC584}" type="presParOf" srcId="{D2E6717A-7A15-41F2-A759-952053A0551E}" destId="{3B974120-43F0-4908-8056-C5E1077E0C19}" srcOrd="1" destOrd="0" presId="urn:microsoft.com/office/officeart/2005/8/layout/list1"/>
    <dgm:cxn modelId="{365B2586-6312-4785-80B1-EDABC5F393E4}" type="presParOf" srcId="{D2E6717A-7A15-41F2-A759-952053A0551E}" destId="{0EF72ED6-1358-4E4A-9F0A-5235A53A502A}" srcOrd="2" destOrd="0" presId="urn:microsoft.com/office/officeart/2005/8/layout/list1"/>
    <dgm:cxn modelId="{736FFCA6-62AC-4213-83F8-838A43EAAB35}" type="presParOf" srcId="{D2E6717A-7A15-41F2-A759-952053A0551E}" destId="{AD026997-AFFC-4FAD-8D9B-7490DED81DF7}" srcOrd="3" destOrd="0" presId="urn:microsoft.com/office/officeart/2005/8/layout/list1"/>
    <dgm:cxn modelId="{CF42232E-9C9F-468D-A87C-80BE812C16E1}" type="presParOf" srcId="{D2E6717A-7A15-41F2-A759-952053A0551E}" destId="{3E55D997-3BB8-432D-86CF-FCC110A3535B}" srcOrd="4" destOrd="0" presId="urn:microsoft.com/office/officeart/2005/8/layout/list1"/>
    <dgm:cxn modelId="{39FF0BDA-5B8E-43B7-BE30-F8FF8A226044}" type="presParOf" srcId="{3E55D997-3BB8-432D-86CF-FCC110A3535B}" destId="{79716BDF-E7F3-487F-A31D-56E5A92BDD25}" srcOrd="0" destOrd="0" presId="urn:microsoft.com/office/officeart/2005/8/layout/list1"/>
    <dgm:cxn modelId="{1AD19802-5334-40D1-B9B0-384D68345292}" type="presParOf" srcId="{3E55D997-3BB8-432D-86CF-FCC110A3535B}" destId="{6905739A-6E47-4E5F-BB23-761721117787}" srcOrd="1" destOrd="0" presId="urn:microsoft.com/office/officeart/2005/8/layout/list1"/>
    <dgm:cxn modelId="{F4190B70-4829-40DD-9DB2-361CCA1AB83F}" type="presParOf" srcId="{D2E6717A-7A15-41F2-A759-952053A0551E}" destId="{F9F2DEB8-1772-4DCB-8848-89F2426CC238}" srcOrd="5" destOrd="0" presId="urn:microsoft.com/office/officeart/2005/8/layout/list1"/>
    <dgm:cxn modelId="{416A079D-3BF6-49EB-AC47-C9192B200813}" type="presParOf" srcId="{D2E6717A-7A15-41F2-A759-952053A0551E}" destId="{5EA68B47-F860-4545-983A-2AB0AAD5F952}" srcOrd="6" destOrd="0" presId="urn:microsoft.com/office/officeart/2005/8/layout/list1"/>
    <dgm:cxn modelId="{D3CF2D85-9AAB-4ED5-A830-807818AF3594}" type="presParOf" srcId="{D2E6717A-7A15-41F2-A759-952053A0551E}" destId="{7E7A6C1D-501E-4A2C-B3C3-0E1676856B67}" srcOrd="7" destOrd="0" presId="urn:microsoft.com/office/officeart/2005/8/layout/list1"/>
    <dgm:cxn modelId="{C6C589E0-6D7C-4C72-A660-1648A3B5BCFB}" type="presParOf" srcId="{D2E6717A-7A15-41F2-A759-952053A0551E}" destId="{5BE73F66-FC27-4110-A609-BE295A43396C}" srcOrd="8" destOrd="0" presId="urn:microsoft.com/office/officeart/2005/8/layout/list1"/>
    <dgm:cxn modelId="{D6FAA6B4-F6AA-460D-A8E7-69A5B0B1EB65}" type="presParOf" srcId="{5BE73F66-FC27-4110-A609-BE295A43396C}" destId="{3D11FB3F-7FFA-4C53-865F-3233DFF29805}" srcOrd="0" destOrd="0" presId="urn:microsoft.com/office/officeart/2005/8/layout/list1"/>
    <dgm:cxn modelId="{FFBDC5E5-C878-460D-9CD8-0C01C5CA6FBA}" type="presParOf" srcId="{5BE73F66-FC27-4110-A609-BE295A43396C}" destId="{14F7EEE0-C842-479C-904D-6B69D0D51329}" srcOrd="1" destOrd="0" presId="urn:microsoft.com/office/officeart/2005/8/layout/list1"/>
    <dgm:cxn modelId="{BE0E8EDF-5598-41B1-B275-2298090087CA}" type="presParOf" srcId="{D2E6717A-7A15-41F2-A759-952053A0551E}" destId="{3FF8E132-8FB2-47AE-93BD-12EA5FE4927B}" srcOrd="9" destOrd="0" presId="urn:microsoft.com/office/officeart/2005/8/layout/list1"/>
    <dgm:cxn modelId="{5297C86B-C1CC-4B42-B9B1-D7667B9D9DF2}" type="presParOf" srcId="{D2E6717A-7A15-41F2-A759-952053A0551E}" destId="{BC18EDB7-4D39-4719-A053-069B466F1300}" srcOrd="10" destOrd="0" presId="urn:microsoft.com/office/officeart/2005/8/layout/list1"/>
    <dgm:cxn modelId="{C64F92F3-9D9D-407F-87A8-B91FD45B12E9}" type="presParOf" srcId="{D2E6717A-7A15-41F2-A759-952053A0551E}" destId="{3AF2784D-7295-42BA-AED2-8C5DEBB41D46}" srcOrd="11" destOrd="0" presId="urn:microsoft.com/office/officeart/2005/8/layout/list1"/>
    <dgm:cxn modelId="{9AA2D80C-CF65-4E4C-97AC-722BCE281F65}" type="presParOf" srcId="{D2E6717A-7A15-41F2-A759-952053A0551E}" destId="{0082CA88-F9F4-4859-969D-01483A836DD3}" srcOrd="12" destOrd="0" presId="urn:microsoft.com/office/officeart/2005/8/layout/list1"/>
    <dgm:cxn modelId="{2A363498-4383-4CED-826C-3FC6E84D2486}" type="presParOf" srcId="{0082CA88-F9F4-4859-969D-01483A836DD3}" destId="{99C06DF7-D2EC-4755-80F9-85B2FA58E62C}" srcOrd="0" destOrd="0" presId="urn:microsoft.com/office/officeart/2005/8/layout/list1"/>
    <dgm:cxn modelId="{27E13AFC-C277-47AA-B0CD-960C194A7F41}" type="presParOf" srcId="{0082CA88-F9F4-4859-969D-01483A836DD3}" destId="{C50F5597-B2A6-4E14-8BF0-1DD8B2A271BA}" srcOrd="1" destOrd="0" presId="urn:microsoft.com/office/officeart/2005/8/layout/list1"/>
    <dgm:cxn modelId="{DFF034AF-3ADF-4C44-95A9-A3A83993D45B}" type="presParOf" srcId="{D2E6717A-7A15-41F2-A759-952053A0551E}" destId="{302C5C3E-D458-48AB-8FE4-5C1A6F4989F2}" srcOrd="13" destOrd="0" presId="urn:microsoft.com/office/officeart/2005/8/layout/list1"/>
    <dgm:cxn modelId="{E7A1756A-3E7D-44F6-BE6B-B0EC4A702B2D}" type="presParOf" srcId="{D2E6717A-7A15-41F2-A759-952053A0551E}" destId="{E316E8AA-30EE-470E-A159-1987A6F4C5C4}" srcOrd="14" destOrd="0" presId="urn:microsoft.com/office/officeart/2005/8/layout/list1"/>
    <dgm:cxn modelId="{FEC1C56E-6C87-4BA6-BE6F-BFC104BCCD76}" type="presParOf" srcId="{D2E6717A-7A15-41F2-A759-952053A0551E}" destId="{021C76C5-1385-47F8-9274-4A48186D2347}" srcOrd="15" destOrd="0" presId="urn:microsoft.com/office/officeart/2005/8/layout/list1"/>
    <dgm:cxn modelId="{9602A0C8-ED57-4077-B5EC-DD385FE4EFA1}" type="presParOf" srcId="{D2E6717A-7A15-41F2-A759-952053A0551E}" destId="{E7D9BEA2-0ECA-4C7C-8C24-D69987AA5F35}" srcOrd="16" destOrd="0" presId="urn:microsoft.com/office/officeart/2005/8/layout/list1"/>
    <dgm:cxn modelId="{E3A0D980-6591-49A0-9177-788D86A9E210}" type="presParOf" srcId="{E7D9BEA2-0ECA-4C7C-8C24-D69987AA5F35}" destId="{C8228979-9597-4918-AD30-8B734F9925DA}" srcOrd="0" destOrd="0" presId="urn:microsoft.com/office/officeart/2005/8/layout/list1"/>
    <dgm:cxn modelId="{6798E9DA-97A4-42A9-84C3-5F8472ED7728}" type="presParOf" srcId="{E7D9BEA2-0ECA-4C7C-8C24-D69987AA5F35}" destId="{1A0D0EE3-191F-4149-9CCE-FD5813995E49}" srcOrd="1" destOrd="0" presId="urn:microsoft.com/office/officeart/2005/8/layout/list1"/>
    <dgm:cxn modelId="{3A60E9C3-BF24-4244-BD61-E94025D190FE}" type="presParOf" srcId="{D2E6717A-7A15-41F2-A759-952053A0551E}" destId="{432BB7FA-731A-41DD-BBE0-F675E3340A5A}" srcOrd="17" destOrd="0" presId="urn:microsoft.com/office/officeart/2005/8/layout/list1"/>
    <dgm:cxn modelId="{A46A331E-3853-4FC4-9190-9A392D761333}" type="presParOf" srcId="{D2E6717A-7A15-41F2-A759-952053A0551E}" destId="{33063DC3-FCF2-4C61-9A81-851D7C2B89BC}" srcOrd="18" destOrd="0" presId="urn:microsoft.com/office/officeart/2005/8/layout/list1"/>
    <dgm:cxn modelId="{9AA6ACC9-176C-426F-992F-51777AAA7D06}" type="presParOf" srcId="{D2E6717A-7A15-41F2-A759-952053A0551E}" destId="{AC6D3498-FF49-4E83-B6EF-3C7839D92C40}" srcOrd="19" destOrd="0" presId="urn:microsoft.com/office/officeart/2005/8/layout/list1"/>
    <dgm:cxn modelId="{25A96DF4-F9AA-4ED6-943C-6D1AE54DA95A}" type="presParOf" srcId="{D2E6717A-7A15-41F2-A759-952053A0551E}" destId="{925C433A-89F8-421B-B355-CA1D9D89D020}" srcOrd="20" destOrd="0" presId="urn:microsoft.com/office/officeart/2005/8/layout/list1"/>
    <dgm:cxn modelId="{32FA7F6D-0F9B-4DB3-8F71-9A5FC3449FC0}" type="presParOf" srcId="{925C433A-89F8-421B-B355-CA1D9D89D020}" destId="{04F7E411-515F-48D5-9BD3-8AAC38C2B675}" srcOrd="0" destOrd="0" presId="urn:microsoft.com/office/officeart/2005/8/layout/list1"/>
    <dgm:cxn modelId="{A4B332D9-4F00-4D79-A2DA-819E90DFD49F}" type="presParOf" srcId="{925C433A-89F8-421B-B355-CA1D9D89D020}" destId="{D886C9A8-D9D2-4FA0-A5B8-7F9BD4567983}" srcOrd="1" destOrd="0" presId="urn:microsoft.com/office/officeart/2005/8/layout/list1"/>
    <dgm:cxn modelId="{474E18AE-E95E-4153-960B-D238765B5D30}" type="presParOf" srcId="{D2E6717A-7A15-41F2-A759-952053A0551E}" destId="{2FD9A949-4DA6-4182-A04F-E3E83D3FD175}" srcOrd="21" destOrd="0" presId="urn:microsoft.com/office/officeart/2005/8/layout/list1"/>
    <dgm:cxn modelId="{2D233DAA-6144-4052-A9E2-918343A42A46}" type="presParOf" srcId="{D2E6717A-7A15-41F2-A759-952053A0551E}" destId="{1764171E-414D-4B35-BD8D-84C2F4A5CD4B}" srcOrd="22" destOrd="0" presId="urn:microsoft.com/office/officeart/2005/8/layout/list1"/>
    <dgm:cxn modelId="{1E142840-CB0C-468F-910A-F34A15A10FED}" type="presParOf" srcId="{D2E6717A-7A15-41F2-A759-952053A0551E}" destId="{63BB333B-5449-4693-BFA2-2BAAE886BCDD}" srcOrd="23" destOrd="0" presId="urn:microsoft.com/office/officeart/2005/8/layout/list1"/>
    <dgm:cxn modelId="{A5BDE7B4-6CE6-430F-8078-A1D6739C193A}" type="presParOf" srcId="{D2E6717A-7A15-41F2-A759-952053A0551E}" destId="{02D72741-40DE-42AD-9C00-229451E8D775}" srcOrd="24" destOrd="0" presId="urn:microsoft.com/office/officeart/2005/8/layout/list1"/>
    <dgm:cxn modelId="{A0C86C1E-E87E-413A-8234-5F59A2E0598E}" type="presParOf" srcId="{02D72741-40DE-42AD-9C00-229451E8D775}" destId="{41E18590-21F9-4B6D-B6BC-BFA34C473023}" srcOrd="0" destOrd="0" presId="urn:microsoft.com/office/officeart/2005/8/layout/list1"/>
    <dgm:cxn modelId="{32D783CD-7EF8-4067-A445-A58856A69913}" type="presParOf" srcId="{02D72741-40DE-42AD-9C00-229451E8D775}" destId="{ED5BF739-7D7C-45AF-84D6-C3324CF30440}" srcOrd="1" destOrd="0" presId="urn:microsoft.com/office/officeart/2005/8/layout/list1"/>
    <dgm:cxn modelId="{3D5F76AB-2360-416B-A62B-72FD1B09718A}" type="presParOf" srcId="{D2E6717A-7A15-41F2-A759-952053A0551E}" destId="{F1EA77AE-0AE7-402F-A839-449BAE187F50}" srcOrd="25" destOrd="0" presId="urn:microsoft.com/office/officeart/2005/8/layout/list1"/>
    <dgm:cxn modelId="{C6251611-CCCA-49BC-8EF8-B7AAA208EBD0}" type="presParOf" srcId="{D2E6717A-7A15-41F2-A759-952053A0551E}" destId="{3A37F6FB-062A-449D-8FA1-D798833B4C25}" srcOrd="26" destOrd="0" presId="urn:microsoft.com/office/officeart/2005/8/layout/list1"/>
    <dgm:cxn modelId="{718A8724-06E6-4CAF-8452-0447238D1664}" type="presParOf" srcId="{D2E6717A-7A15-41F2-A759-952053A0551E}" destId="{CC4A7FCE-5742-4D2B-AEB8-AAD650D2C491}" srcOrd="27" destOrd="0" presId="urn:microsoft.com/office/officeart/2005/8/layout/list1"/>
    <dgm:cxn modelId="{472402CF-2281-42CE-87CF-44234BF640DE}" type="presParOf" srcId="{D2E6717A-7A15-41F2-A759-952053A0551E}" destId="{920E6C8E-AC82-4B2F-AC11-936195406792}" srcOrd="28" destOrd="0" presId="urn:microsoft.com/office/officeart/2005/8/layout/list1"/>
    <dgm:cxn modelId="{9A9BE1F1-4243-4FA0-9482-5273D65E16AB}" type="presParOf" srcId="{920E6C8E-AC82-4B2F-AC11-936195406792}" destId="{4B58680F-6219-4F37-91CF-84DD16135AE1}" srcOrd="0" destOrd="0" presId="urn:microsoft.com/office/officeart/2005/8/layout/list1"/>
    <dgm:cxn modelId="{3B52BB8B-2AB7-49AF-9F22-2AC898F8CA9E}" type="presParOf" srcId="{920E6C8E-AC82-4B2F-AC11-936195406792}" destId="{56A076E2-F9DB-4A3F-979F-7585774846EC}" srcOrd="1" destOrd="0" presId="urn:microsoft.com/office/officeart/2005/8/layout/list1"/>
    <dgm:cxn modelId="{3E1C6284-F56B-4882-92FB-F509384F8BCC}" type="presParOf" srcId="{D2E6717A-7A15-41F2-A759-952053A0551E}" destId="{0DD68BEC-89D9-43F2-855C-F2FADE274510}" srcOrd="29" destOrd="0" presId="urn:microsoft.com/office/officeart/2005/8/layout/list1"/>
    <dgm:cxn modelId="{910EF268-516C-4E9D-995A-0CFC6E31DC5C}" type="presParOf" srcId="{D2E6717A-7A15-41F2-A759-952053A0551E}" destId="{15741BE1-4E79-450A-B908-41BD4208AA73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EF569B-C227-41F1-83B9-5AC9E230DAAB}" type="doc">
      <dgm:prSet loTypeId="urn:microsoft.com/office/officeart/2008/layout/VerticalCurvedLis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74E5484-6325-4A6C-A550-74037CD59D3A}">
      <dgm:prSet phldrT="[Текст]"/>
      <dgm:spPr/>
      <dgm:t>
        <a:bodyPr/>
        <a:lstStyle/>
        <a:p>
          <a:r>
            <a:rPr lang="ru-RU" dirty="0" smtClean="0"/>
            <a:t>Формирование  и ведение личных дел</a:t>
          </a:r>
          <a:endParaRPr lang="ru-RU" dirty="0"/>
        </a:p>
      </dgm:t>
    </dgm:pt>
    <dgm:pt modelId="{ABD3DEC9-E045-41D9-A8FC-86BC2B48A73A}" type="parTrans" cxnId="{0F837CCA-36BD-4DB6-A725-B98F90CED90A}">
      <dgm:prSet/>
      <dgm:spPr/>
      <dgm:t>
        <a:bodyPr/>
        <a:lstStyle/>
        <a:p>
          <a:endParaRPr lang="ru-RU"/>
        </a:p>
      </dgm:t>
    </dgm:pt>
    <dgm:pt modelId="{77BEDEF3-ACAB-452B-BD33-B1564AC7B5B1}" type="sibTrans" cxnId="{0F837CCA-36BD-4DB6-A725-B98F90CED90A}">
      <dgm:prSet/>
      <dgm:spPr/>
      <dgm:t>
        <a:bodyPr/>
        <a:lstStyle/>
        <a:p>
          <a:endParaRPr lang="ru-RU"/>
        </a:p>
      </dgm:t>
    </dgm:pt>
    <dgm:pt modelId="{376DA552-7CB9-4C54-BAC1-94B2A71D370F}">
      <dgm:prSet phldrT="[Текст]"/>
      <dgm:spPr/>
      <dgm:t>
        <a:bodyPr/>
        <a:lstStyle/>
        <a:p>
          <a:r>
            <a:rPr lang="ru-RU" dirty="0" smtClean="0"/>
            <a:t>Работа по регистрации</a:t>
          </a:r>
          <a:endParaRPr lang="ru-RU" dirty="0"/>
        </a:p>
      </dgm:t>
    </dgm:pt>
    <dgm:pt modelId="{2FC86594-9FC0-46ED-B6C3-1D245420ABC9}" type="parTrans" cxnId="{D39FB431-B2F0-458F-AA57-94A08797FB62}">
      <dgm:prSet/>
      <dgm:spPr/>
      <dgm:t>
        <a:bodyPr/>
        <a:lstStyle/>
        <a:p>
          <a:endParaRPr lang="ru-RU"/>
        </a:p>
      </dgm:t>
    </dgm:pt>
    <dgm:pt modelId="{EF2D8672-5E3E-499B-B62D-2AFE87776199}" type="sibTrans" cxnId="{D39FB431-B2F0-458F-AA57-94A08797FB62}">
      <dgm:prSet/>
      <dgm:spPr/>
      <dgm:t>
        <a:bodyPr/>
        <a:lstStyle/>
        <a:p>
          <a:endParaRPr lang="ru-RU"/>
        </a:p>
      </dgm:t>
    </dgm:pt>
    <dgm:pt modelId="{E15F0E2F-E935-4D56-BFB7-6A7886ADD488}">
      <dgm:prSet phldrT="[Текст]"/>
      <dgm:spPr/>
      <dgm:t>
        <a:bodyPr/>
        <a:lstStyle/>
        <a:p>
          <a:r>
            <a:rPr lang="ru-RU" dirty="0" smtClean="0"/>
            <a:t>Содействие в оформлении паспорта РФ</a:t>
          </a:r>
          <a:endParaRPr lang="ru-RU" dirty="0"/>
        </a:p>
      </dgm:t>
    </dgm:pt>
    <dgm:pt modelId="{EFAD5661-FE58-4E66-ABD0-D355ED168246}" type="parTrans" cxnId="{6D404C26-DF63-430F-8A7C-4BA07F2053FA}">
      <dgm:prSet/>
      <dgm:spPr/>
      <dgm:t>
        <a:bodyPr/>
        <a:lstStyle/>
        <a:p>
          <a:endParaRPr lang="ru-RU"/>
        </a:p>
      </dgm:t>
    </dgm:pt>
    <dgm:pt modelId="{EB80067E-917D-45D6-A1FA-EE2FFDEA4089}" type="sibTrans" cxnId="{6D404C26-DF63-430F-8A7C-4BA07F2053FA}">
      <dgm:prSet/>
      <dgm:spPr/>
      <dgm:t>
        <a:bodyPr/>
        <a:lstStyle/>
        <a:p>
          <a:endParaRPr lang="ru-RU"/>
        </a:p>
      </dgm:t>
    </dgm:pt>
    <dgm:pt modelId="{7BEE3A41-350E-4297-A119-EBB2BFBC821D}">
      <dgm:prSet phldrT="[Текст]"/>
      <dgm:spPr/>
      <dgm:t>
        <a:bodyPr/>
        <a:lstStyle/>
        <a:p>
          <a:r>
            <a:rPr lang="ru-RU" dirty="0" smtClean="0"/>
            <a:t>Перевод и выписка </a:t>
          </a:r>
          <a:endParaRPr lang="ru-RU" dirty="0"/>
        </a:p>
      </dgm:t>
    </dgm:pt>
    <dgm:pt modelId="{3EB116DE-B1C2-46D1-ABF3-C03869626108}" type="sibTrans" cxnId="{49A6388D-EE93-430E-8947-3888FE10FE72}">
      <dgm:prSet/>
      <dgm:spPr/>
      <dgm:t>
        <a:bodyPr/>
        <a:lstStyle/>
        <a:p>
          <a:endParaRPr lang="ru-RU"/>
        </a:p>
      </dgm:t>
    </dgm:pt>
    <dgm:pt modelId="{2A1263AC-FCF2-40E9-9E50-C2128737A874}" type="parTrans" cxnId="{49A6388D-EE93-430E-8947-3888FE10FE72}">
      <dgm:prSet/>
      <dgm:spPr/>
      <dgm:t>
        <a:bodyPr/>
        <a:lstStyle/>
        <a:p>
          <a:endParaRPr lang="ru-RU"/>
        </a:p>
      </dgm:t>
    </dgm:pt>
    <dgm:pt modelId="{3D65757A-3B41-474B-BBA1-1BBFD42A0431}" type="pres">
      <dgm:prSet presAssocID="{50EF569B-C227-41F1-83B9-5AC9E230DAAB}" presName="Name0" presStyleCnt="0">
        <dgm:presLayoutVars>
          <dgm:chMax val="7"/>
          <dgm:chPref val="7"/>
          <dgm:dir/>
        </dgm:presLayoutVars>
      </dgm:prSet>
      <dgm:spPr/>
    </dgm:pt>
    <dgm:pt modelId="{784F4313-8CE4-4D0F-9E76-B4B2C6FFF684}" type="pres">
      <dgm:prSet presAssocID="{50EF569B-C227-41F1-83B9-5AC9E230DAAB}" presName="Name1" presStyleCnt="0"/>
      <dgm:spPr/>
    </dgm:pt>
    <dgm:pt modelId="{0FFB3475-2FA4-47F3-A9A6-67A58AB11A29}" type="pres">
      <dgm:prSet presAssocID="{50EF569B-C227-41F1-83B9-5AC9E230DAAB}" presName="cycle" presStyleCnt="0"/>
      <dgm:spPr/>
    </dgm:pt>
    <dgm:pt modelId="{041CE43E-480E-4EB7-A5B3-00A8175301A5}" type="pres">
      <dgm:prSet presAssocID="{50EF569B-C227-41F1-83B9-5AC9E230DAAB}" presName="srcNode" presStyleLbl="node1" presStyleIdx="0" presStyleCnt="4"/>
      <dgm:spPr/>
    </dgm:pt>
    <dgm:pt modelId="{D60AAAB4-0BF6-4E79-AE4B-F9D727251E5F}" type="pres">
      <dgm:prSet presAssocID="{50EF569B-C227-41F1-83B9-5AC9E230DAAB}" presName="conn" presStyleLbl="parChTrans1D2" presStyleIdx="0" presStyleCnt="1"/>
      <dgm:spPr/>
    </dgm:pt>
    <dgm:pt modelId="{9CE72A46-2537-48B4-80F3-EDDF5788442A}" type="pres">
      <dgm:prSet presAssocID="{50EF569B-C227-41F1-83B9-5AC9E230DAAB}" presName="extraNode" presStyleLbl="node1" presStyleIdx="0" presStyleCnt="4"/>
      <dgm:spPr/>
    </dgm:pt>
    <dgm:pt modelId="{A6871889-6AA2-4E2C-AD54-B68E2D60F440}" type="pres">
      <dgm:prSet presAssocID="{50EF569B-C227-41F1-83B9-5AC9E230DAAB}" presName="dstNode" presStyleLbl="node1" presStyleIdx="0" presStyleCnt="4"/>
      <dgm:spPr/>
    </dgm:pt>
    <dgm:pt modelId="{ECC48F8B-D2D7-45A9-A512-50AD884738DC}" type="pres">
      <dgm:prSet presAssocID="{874E5484-6325-4A6C-A550-74037CD59D3A}" presName="text_1" presStyleLbl="node1" presStyleIdx="0" presStyleCnt="4">
        <dgm:presLayoutVars>
          <dgm:bulletEnabled val="1"/>
        </dgm:presLayoutVars>
      </dgm:prSet>
      <dgm:spPr/>
    </dgm:pt>
    <dgm:pt modelId="{586AFD4E-02B9-452A-96D4-CF3C82A79A7C}" type="pres">
      <dgm:prSet presAssocID="{874E5484-6325-4A6C-A550-74037CD59D3A}" presName="accent_1" presStyleCnt="0"/>
      <dgm:spPr/>
    </dgm:pt>
    <dgm:pt modelId="{C59C6E02-E429-4006-9E3F-F376C4ABBAC0}" type="pres">
      <dgm:prSet presAssocID="{874E5484-6325-4A6C-A550-74037CD59D3A}" presName="accentRepeatNode" presStyleLbl="solidFgAcc1" presStyleIdx="0" presStyleCnt="4"/>
      <dgm:spPr/>
    </dgm:pt>
    <dgm:pt modelId="{D216CF50-AD7C-42E7-A7C9-8A41A4136754}" type="pres">
      <dgm:prSet presAssocID="{376DA552-7CB9-4C54-BAC1-94B2A71D370F}" presName="text_2" presStyleLbl="node1" presStyleIdx="1" presStyleCnt="4">
        <dgm:presLayoutVars>
          <dgm:bulletEnabled val="1"/>
        </dgm:presLayoutVars>
      </dgm:prSet>
      <dgm:spPr/>
    </dgm:pt>
    <dgm:pt modelId="{B7900DB1-278A-40DF-B609-2C43EE504E4C}" type="pres">
      <dgm:prSet presAssocID="{376DA552-7CB9-4C54-BAC1-94B2A71D370F}" presName="accent_2" presStyleCnt="0"/>
      <dgm:spPr/>
    </dgm:pt>
    <dgm:pt modelId="{AA41BF8D-5598-4A3A-AD15-080F8E776AF4}" type="pres">
      <dgm:prSet presAssocID="{376DA552-7CB9-4C54-BAC1-94B2A71D370F}" presName="accentRepeatNode" presStyleLbl="solidFgAcc1" presStyleIdx="1" presStyleCnt="4"/>
      <dgm:spPr/>
    </dgm:pt>
    <dgm:pt modelId="{AE163BA8-D122-446A-A10B-FE80EA672D32}" type="pres">
      <dgm:prSet presAssocID="{E15F0E2F-E935-4D56-BFB7-6A7886ADD488}" presName="text_3" presStyleLbl="node1" presStyleIdx="2" presStyleCnt="4">
        <dgm:presLayoutVars>
          <dgm:bulletEnabled val="1"/>
        </dgm:presLayoutVars>
      </dgm:prSet>
      <dgm:spPr/>
    </dgm:pt>
    <dgm:pt modelId="{784CE55D-198E-49FA-9B48-35B590C66D63}" type="pres">
      <dgm:prSet presAssocID="{E15F0E2F-E935-4D56-BFB7-6A7886ADD488}" presName="accent_3" presStyleCnt="0"/>
      <dgm:spPr/>
    </dgm:pt>
    <dgm:pt modelId="{F6F39745-1B78-4532-B3B3-28F1696CD5B4}" type="pres">
      <dgm:prSet presAssocID="{E15F0E2F-E935-4D56-BFB7-6A7886ADD488}" presName="accentRepeatNode" presStyleLbl="solidFgAcc1" presStyleIdx="2" presStyleCnt="4"/>
      <dgm:spPr/>
    </dgm:pt>
    <dgm:pt modelId="{608F1D01-4D0D-4DE0-9623-1F9CED181E84}" type="pres">
      <dgm:prSet presAssocID="{7BEE3A41-350E-4297-A119-EBB2BFBC821D}" presName="text_4" presStyleLbl="node1" presStyleIdx="3" presStyleCnt="4">
        <dgm:presLayoutVars>
          <dgm:bulletEnabled val="1"/>
        </dgm:presLayoutVars>
      </dgm:prSet>
      <dgm:spPr/>
    </dgm:pt>
    <dgm:pt modelId="{9E6430D6-3C02-48A4-9230-4B5BDBD09074}" type="pres">
      <dgm:prSet presAssocID="{7BEE3A41-350E-4297-A119-EBB2BFBC821D}" presName="accent_4" presStyleCnt="0"/>
      <dgm:spPr/>
    </dgm:pt>
    <dgm:pt modelId="{449984ED-DFA4-44CC-80DC-DEED8DBB39FC}" type="pres">
      <dgm:prSet presAssocID="{7BEE3A41-350E-4297-A119-EBB2BFBC821D}" presName="accentRepeatNode" presStyleLbl="solidFgAcc1" presStyleIdx="3" presStyleCnt="4"/>
      <dgm:spPr/>
    </dgm:pt>
  </dgm:ptLst>
  <dgm:cxnLst>
    <dgm:cxn modelId="{D39FB431-B2F0-458F-AA57-94A08797FB62}" srcId="{50EF569B-C227-41F1-83B9-5AC9E230DAAB}" destId="{376DA552-7CB9-4C54-BAC1-94B2A71D370F}" srcOrd="1" destOrd="0" parTransId="{2FC86594-9FC0-46ED-B6C3-1D245420ABC9}" sibTransId="{EF2D8672-5E3E-499B-B62D-2AFE87776199}"/>
    <dgm:cxn modelId="{9E125BBC-4D7F-4C62-AA82-74395D99CA7A}" type="presOf" srcId="{77BEDEF3-ACAB-452B-BD33-B1564AC7B5B1}" destId="{D60AAAB4-0BF6-4E79-AE4B-F9D727251E5F}" srcOrd="0" destOrd="0" presId="urn:microsoft.com/office/officeart/2008/layout/VerticalCurvedList"/>
    <dgm:cxn modelId="{6D404C26-DF63-430F-8A7C-4BA07F2053FA}" srcId="{50EF569B-C227-41F1-83B9-5AC9E230DAAB}" destId="{E15F0E2F-E935-4D56-BFB7-6A7886ADD488}" srcOrd="2" destOrd="0" parTransId="{EFAD5661-FE58-4E66-ABD0-D355ED168246}" sibTransId="{EB80067E-917D-45D6-A1FA-EE2FFDEA4089}"/>
    <dgm:cxn modelId="{C68F5488-FDB0-45DA-957F-3D13A964F936}" type="presOf" srcId="{50EF569B-C227-41F1-83B9-5AC9E230DAAB}" destId="{3D65757A-3B41-474B-BBA1-1BBFD42A0431}" srcOrd="0" destOrd="0" presId="urn:microsoft.com/office/officeart/2008/layout/VerticalCurvedList"/>
    <dgm:cxn modelId="{268A9F42-7A87-43CF-B361-E1DF7ADA0CD3}" type="presOf" srcId="{874E5484-6325-4A6C-A550-74037CD59D3A}" destId="{ECC48F8B-D2D7-45A9-A512-50AD884738DC}" srcOrd="0" destOrd="0" presId="urn:microsoft.com/office/officeart/2008/layout/VerticalCurvedList"/>
    <dgm:cxn modelId="{22AD0062-978E-40CB-A74B-4E0DAA90222E}" type="presOf" srcId="{7BEE3A41-350E-4297-A119-EBB2BFBC821D}" destId="{608F1D01-4D0D-4DE0-9623-1F9CED181E84}" srcOrd="0" destOrd="0" presId="urn:microsoft.com/office/officeart/2008/layout/VerticalCurvedList"/>
    <dgm:cxn modelId="{0F837CCA-36BD-4DB6-A725-B98F90CED90A}" srcId="{50EF569B-C227-41F1-83B9-5AC9E230DAAB}" destId="{874E5484-6325-4A6C-A550-74037CD59D3A}" srcOrd="0" destOrd="0" parTransId="{ABD3DEC9-E045-41D9-A8FC-86BC2B48A73A}" sibTransId="{77BEDEF3-ACAB-452B-BD33-B1564AC7B5B1}"/>
    <dgm:cxn modelId="{6084EC4F-90CC-4B6B-A8AD-242EB23917E1}" type="presOf" srcId="{E15F0E2F-E935-4D56-BFB7-6A7886ADD488}" destId="{AE163BA8-D122-446A-A10B-FE80EA672D32}" srcOrd="0" destOrd="0" presId="urn:microsoft.com/office/officeart/2008/layout/VerticalCurvedList"/>
    <dgm:cxn modelId="{49A6388D-EE93-430E-8947-3888FE10FE72}" srcId="{50EF569B-C227-41F1-83B9-5AC9E230DAAB}" destId="{7BEE3A41-350E-4297-A119-EBB2BFBC821D}" srcOrd="3" destOrd="0" parTransId="{2A1263AC-FCF2-40E9-9E50-C2128737A874}" sibTransId="{3EB116DE-B1C2-46D1-ABF3-C03869626108}"/>
    <dgm:cxn modelId="{E4E5105C-F31E-49C5-8F59-EDF620B073F4}" type="presOf" srcId="{376DA552-7CB9-4C54-BAC1-94B2A71D370F}" destId="{D216CF50-AD7C-42E7-A7C9-8A41A4136754}" srcOrd="0" destOrd="0" presId="urn:microsoft.com/office/officeart/2008/layout/VerticalCurvedList"/>
    <dgm:cxn modelId="{97FCCB75-FF68-4074-BBA6-614EBD6D0955}" type="presParOf" srcId="{3D65757A-3B41-474B-BBA1-1BBFD42A0431}" destId="{784F4313-8CE4-4D0F-9E76-B4B2C6FFF684}" srcOrd="0" destOrd="0" presId="urn:microsoft.com/office/officeart/2008/layout/VerticalCurvedList"/>
    <dgm:cxn modelId="{8E550350-5323-4908-9DD3-62BEF61828E4}" type="presParOf" srcId="{784F4313-8CE4-4D0F-9E76-B4B2C6FFF684}" destId="{0FFB3475-2FA4-47F3-A9A6-67A58AB11A29}" srcOrd="0" destOrd="0" presId="urn:microsoft.com/office/officeart/2008/layout/VerticalCurvedList"/>
    <dgm:cxn modelId="{322ABF90-8EFF-498A-BCB8-19FDD5330434}" type="presParOf" srcId="{0FFB3475-2FA4-47F3-A9A6-67A58AB11A29}" destId="{041CE43E-480E-4EB7-A5B3-00A8175301A5}" srcOrd="0" destOrd="0" presId="urn:microsoft.com/office/officeart/2008/layout/VerticalCurvedList"/>
    <dgm:cxn modelId="{10BBC0CE-77B8-4608-82AC-C7017FF0D55A}" type="presParOf" srcId="{0FFB3475-2FA4-47F3-A9A6-67A58AB11A29}" destId="{D60AAAB4-0BF6-4E79-AE4B-F9D727251E5F}" srcOrd="1" destOrd="0" presId="urn:microsoft.com/office/officeart/2008/layout/VerticalCurvedList"/>
    <dgm:cxn modelId="{FD161984-3DAC-4CEF-AC66-DD5DA7161BB8}" type="presParOf" srcId="{0FFB3475-2FA4-47F3-A9A6-67A58AB11A29}" destId="{9CE72A46-2537-48B4-80F3-EDDF5788442A}" srcOrd="2" destOrd="0" presId="urn:microsoft.com/office/officeart/2008/layout/VerticalCurvedList"/>
    <dgm:cxn modelId="{99936E11-B83B-409C-8EA4-B93D4A01A758}" type="presParOf" srcId="{0FFB3475-2FA4-47F3-A9A6-67A58AB11A29}" destId="{A6871889-6AA2-4E2C-AD54-B68E2D60F440}" srcOrd="3" destOrd="0" presId="urn:microsoft.com/office/officeart/2008/layout/VerticalCurvedList"/>
    <dgm:cxn modelId="{1C03EE6C-D076-4061-9242-EA33C4A81889}" type="presParOf" srcId="{784F4313-8CE4-4D0F-9E76-B4B2C6FFF684}" destId="{ECC48F8B-D2D7-45A9-A512-50AD884738DC}" srcOrd="1" destOrd="0" presId="urn:microsoft.com/office/officeart/2008/layout/VerticalCurvedList"/>
    <dgm:cxn modelId="{55BC48FB-7B84-4920-8C48-149A2D672E4E}" type="presParOf" srcId="{784F4313-8CE4-4D0F-9E76-B4B2C6FFF684}" destId="{586AFD4E-02B9-452A-96D4-CF3C82A79A7C}" srcOrd="2" destOrd="0" presId="urn:microsoft.com/office/officeart/2008/layout/VerticalCurvedList"/>
    <dgm:cxn modelId="{76BF4C8D-6E0B-42DC-995F-DCF8686FD166}" type="presParOf" srcId="{586AFD4E-02B9-452A-96D4-CF3C82A79A7C}" destId="{C59C6E02-E429-4006-9E3F-F376C4ABBAC0}" srcOrd="0" destOrd="0" presId="urn:microsoft.com/office/officeart/2008/layout/VerticalCurvedList"/>
    <dgm:cxn modelId="{D0EBA510-840F-417D-84C5-A8E1E55125DC}" type="presParOf" srcId="{784F4313-8CE4-4D0F-9E76-B4B2C6FFF684}" destId="{D216CF50-AD7C-42E7-A7C9-8A41A4136754}" srcOrd="3" destOrd="0" presId="urn:microsoft.com/office/officeart/2008/layout/VerticalCurvedList"/>
    <dgm:cxn modelId="{E9F05ECC-AFF3-4CE5-B93A-869B5675E201}" type="presParOf" srcId="{784F4313-8CE4-4D0F-9E76-B4B2C6FFF684}" destId="{B7900DB1-278A-40DF-B609-2C43EE504E4C}" srcOrd="4" destOrd="0" presId="urn:microsoft.com/office/officeart/2008/layout/VerticalCurvedList"/>
    <dgm:cxn modelId="{BE2AE7BC-F885-4E0A-A066-45AF81AB1A10}" type="presParOf" srcId="{B7900DB1-278A-40DF-B609-2C43EE504E4C}" destId="{AA41BF8D-5598-4A3A-AD15-080F8E776AF4}" srcOrd="0" destOrd="0" presId="urn:microsoft.com/office/officeart/2008/layout/VerticalCurvedList"/>
    <dgm:cxn modelId="{754EDCE6-595E-4FF7-AA0F-70CE88EB22D7}" type="presParOf" srcId="{784F4313-8CE4-4D0F-9E76-B4B2C6FFF684}" destId="{AE163BA8-D122-446A-A10B-FE80EA672D32}" srcOrd="5" destOrd="0" presId="urn:microsoft.com/office/officeart/2008/layout/VerticalCurvedList"/>
    <dgm:cxn modelId="{232757D1-0917-4B44-84D9-83F84D689C2C}" type="presParOf" srcId="{784F4313-8CE4-4D0F-9E76-B4B2C6FFF684}" destId="{784CE55D-198E-49FA-9B48-35B590C66D63}" srcOrd="6" destOrd="0" presId="urn:microsoft.com/office/officeart/2008/layout/VerticalCurvedList"/>
    <dgm:cxn modelId="{149D792F-C026-4197-9940-2AC07D40EF3D}" type="presParOf" srcId="{784CE55D-198E-49FA-9B48-35B590C66D63}" destId="{F6F39745-1B78-4532-B3B3-28F1696CD5B4}" srcOrd="0" destOrd="0" presId="urn:microsoft.com/office/officeart/2008/layout/VerticalCurvedList"/>
    <dgm:cxn modelId="{2A302602-3192-4399-ADDA-F2BAADC4BC61}" type="presParOf" srcId="{784F4313-8CE4-4D0F-9E76-B4B2C6FFF684}" destId="{608F1D01-4D0D-4DE0-9623-1F9CED181E84}" srcOrd="7" destOrd="0" presId="urn:microsoft.com/office/officeart/2008/layout/VerticalCurvedList"/>
    <dgm:cxn modelId="{6CEE4A73-C71A-483A-BE84-9B8E63A559F5}" type="presParOf" srcId="{784F4313-8CE4-4D0F-9E76-B4B2C6FFF684}" destId="{9E6430D6-3C02-48A4-9230-4B5BDBD09074}" srcOrd="8" destOrd="0" presId="urn:microsoft.com/office/officeart/2008/layout/VerticalCurvedList"/>
    <dgm:cxn modelId="{480C4E91-BCD8-4461-B744-1FADB8AA7B8A}" type="presParOf" srcId="{9E6430D6-3C02-48A4-9230-4B5BDBD09074}" destId="{449984ED-DFA4-44CC-80DC-DEED8DBB39F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05ACEB-EB2A-48AF-91B9-31B08E391715}" type="doc">
      <dgm:prSet loTypeId="urn:microsoft.com/office/officeart/2005/8/layout/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4B1FA31-72C0-4612-8AAF-2FF939684152}">
      <dgm:prSet phldrT="[Текст]" custT="1"/>
      <dgm:spPr/>
      <dgm:t>
        <a:bodyPr/>
        <a:lstStyle/>
        <a:p>
          <a:r>
            <a:rPr lang="ru-RU" sz="1600" dirty="0" smtClean="0"/>
            <a:t>Свидетельство о рождении (оригинал + копия), штамп о гражданстве</a:t>
          </a:r>
          <a:endParaRPr lang="ru-RU" sz="1600" dirty="0"/>
        </a:p>
      </dgm:t>
    </dgm:pt>
    <dgm:pt modelId="{19100FD3-884D-4F37-8A80-31545693B1D7}" type="parTrans" cxnId="{F13B7BFE-866B-4E61-9E80-BB25C44E2330}">
      <dgm:prSet/>
      <dgm:spPr/>
      <dgm:t>
        <a:bodyPr/>
        <a:lstStyle/>
        <a:p>
          <a:endParaRPr lang="ru-RU" sz="1600"/>
        </a:p>
      </dgm:t>
    </dgm:pt>
    <dgm:pt modelId="{9646828C-D4ED-45D4-A314-1BDAEAE42FBF}" type="sibTrans" cxnId="{F13B7BFE-866B-4E61-9E80-BB25C44E2330}">
      <dgm:prSet/>
      <dgm:spPr/>
      <dgm:t>
        <a:bodyPr/>
        <a:lstStyle/>
        <a:p>
          <a:endParaRPr lang="ru-RU" sz="1600"/>
        </a:p>
      </dgm:t>
    </dgm:pt>
    <dgm:pt modelId="{F92A0352-3027-4EEC-949F-3A19655BF4F2}">
      <dgm:prSet phldrT="[Текст]" custT="1"/>
      <dgm:spPr/>
      <dgm:t>
        <a:bodyPr/>
        <a:lstStyle/>
        <a:p>
          <a:r>
            <a:rPr lang="ru-RU" sz="1600" dirty="0" smtClean="0"/>
            <a:t>Путевка и распоряжение о предоставлении спец. жилого помещения (копия)</a:t>
          </a:r>
          <a:endParaRPr lang="ru-RU" sz="1600" dirty="0"/>
        </a:p>
      </dgm:t>
    </dgm:pt>
    <dgm:pt modelId="{DA54813B-D8E9-4A31-8DE0-BCA64639E261}" type="parTrans" cxnId="{71FAC8E6-8367-4607-8BCE-4EFD5051D74E}">
      <dgm:prSet/>
      <dgm:spPr/>
      <dgm:t>
        <a:bodyPr/>
        <a:lstStyle/>
        <a:p>
          <a:endParaRPr lang="ru-RU" sz="1600"/>
        </a:p>
      </dgm:t>
    </dgm:pt>
    <dgm:pt modelId="{948E5CD2-F352-4CB3-886A-FEF3FA4BDD55}" type="sibTrans" cxnId="{71FAC8E6-8367-4607-8BCE-4EFD5051D74E}">
      <dgm:prSet/>
      <dgm:spPr/>
      <dgm:t>
        <a:bodyPr/>
        <a:lstStyle/>
        <a:p>
          <a:endParaRPr lang="ru-RU" sz="1600"/>
        </a:p>
      </dgm:t>
    </dgm:pt>
    <dgm:pt modelId="{801EB6E6-22AF-4F3E-B5F5-A1CA686284C0}">
      <dgm:prSet phldrT="[Текст]" custT="1"/>
      <dgm:spPr/>
      <dgm:t>
        <a:bodyPr/>
        <a:lstStyle/>
        <a:p>
          <a:r>
            <a:rPr lang="ru-RU" sz="1600" dirty="0" smtClean="0"/>
            <a:t>Карточка регистрации (Форма А)</a:t>
          </a:r>
          <a:endParaRPr lang="ru-RU" sz="1600" dirty="0"/>
        </a:p>
      </dgm:t>
    </dgm:pt>
    <dgm:pt modelId="{227E57E1-7BC1-4919-B376-4BCB9FCCCFF1}" type="parTrans" cxnId="{41447CF4-4A94-47EE-9CDC-F7D35ED2468B}">
      <dgm:prSet/>
      <dgm:spPr/>
      <dgm:t>
        <a:bodyPr/>
        <a:lstStyle/>
        <a:p>
          <a:endParaRPr lang="ru-RU" sz="1600"/>
        </a:p>
      </dgm:t>
    </dgm:pt>
    <dgm:pt modelId="{A2A70EC6-3CE7-4500-9759-FBC2A7D59A97}" type="sibTrans" cxnId="{41447CF4-4A94-47EE-9CDC-F7D35ED2468B}">
      <dgm:prSet/>
      <dgm:spPr/>
      <dgm:t>
        <a:bodyPr/>
        <a:lstStyle/>
        <a:p>
          <a:endParaRPr lang="ru-RU" sz="1600"/>
        </a:p>
      </dgm:t>
    </dgm:pt>
    <dgm:pt modelId="{525FD465-C6CC-4399-8C4B-4587F4D280FA}">
      <dgm:prSet phldrT="[Текст]" custT="1"/>
      <dgm:spPr/>
      <dgm:t>
        <a:bodyPr/>
        <a:lstStyle/>
        <a:p>
          <a:r>
            <a:rPr lang="ru-RU" sz="1600" dirty="0" smtClean="0"/>
            <a:t>Форма 9 или Форма 8, Форма 3</a:t>
          </a:r>
          <a:endParaRPr lang="ru-RU" sz="1600" dirty="0"/>
        </a:p>
      </dgm:t>
    </dgm:pt>
    <dgm:pt modelId="{97A6BDCA-CF0C-48E8-9761-A5497AA54A0C}" type="parTrans" cxnId="{D2605D2B-4617-40E6-B117-5796BFE5D365}">
      <dgm:prSet/>
      <dgm:spPr/>
      <dgm:t>
        <a:bodyPr/>
        <a:lstStyle/>
        <a:p>
          <a:endParaRPr lang="ru-RU" sz="1600"/>
        </a:p>
      </dgm:t>
    </dgm:pt>
    <dgm:pt modelId="{406F547F-D225-4A44-BA43-0DE491A64B5C}" type="sibTrans" cxnId="{D2605D2B-4617-40E6-B117-5796BFE5D365}">
      <dgm:prSet/>
      <dgm:spPr/>
      <dgm:t>
        <a:bodyPr/>
        <a:lstStyle/>
        <a:p>
          <a:endParaRPr lang="ru-RU" sz="1600"/>
        </a:p>
      </dgm:t>
    </dgm:pt>
    <dgm:pt modelId="{5DC54F9D-574E-48E4-BEE2-B265BEABFA0E}">
      <dgm:prSet phldrT="[Текст]" custT="1"/>
      <dgm:spPr/>
      <dgm:t>
        <a:bodyPr/>
        <a:lstStyle/>
        <a:p>
          <a:r>
            <a:rPr lang="ru-RU" sz="1600" dirty="0" smtClean="0"/>
            <a:t>Заявление о регистрации по месту пребывания/жительства</a:t>
          </a:r>
        </a:p>
        <a:p>
          <a:r>
            <a:rPr lang="ru-RU" sz="1600" dirty="0" smtClean="0"/>
            <a:t>Заявление о снятии с регистрационного учета по месту жительства</a:t>
          </a:r>
          <a:endParaRPr lang="ru-RU" sz="1600" dirty="0"/>
        </a:p>
      </dgm:t>
    </dgm:pt>
    <dgm:pt modelId="{4ECD0035-78C9-4875-ADB8-E3666672FBBE}" type="parTrans" cxnId="{5A5B7ED3-0294-4D7D-AF1F-BAB89175F62B}">
      <dgm:prSet/>
      <dgm:spPr/>
      <dgm:t>
        <a:bodyPr/>
        <a:lstStyle/>
        <a:p>
          <a:endParaRPr lang="ru-RU" sz="1600"/>
        </a:p>
      </dgm:t>
    </dgm:pt>
    <dgm:pt modelId="{BB40277E-3FAC-41C0-A6C2-3AD7B487DA45}" type="sibTrans" cxnId="{5A5B7ED3-0294-4D7D-AF1F-BAB89175F62B}">
      <dgm:prSet/>
      <dgm:spPr/>
      <dgm:t>
        <a:bodyPr/>
        <a:lstStyle/>
        <a:p>
          <a:endParaRPr lang="ru-RU" sz="1600"/>
        </a:p>
      </dgm:t>
    </dgm:pt>
    <dgm:pt modelId="{9802A2C0-23A7-4834-A9EC-4178EE918B0B}">
      <dgm:prSet phldrT="[Текст]" custT="1"/>
      <dgm:spPr/>
      <dgm:t>
        <a:bodyPr/>
        <a:lstStyle/>
        <a:p>
          <a:r>
            <a:rPr lang="ru-RU" sz="1600" dirty="0" smtClean="0"/>
            <a:t>Ходатайство о регистрации по месту пребывания/жительства</a:t>
          </a:r>
          <a:endParaRPr lang="ru-RU" sz="1600" dirty="0"/>
        </a:p>
      </dgm:t>
    </dgm:pt>
    <dgm:pt modelId="{365CAD2C-806A-42DC-810E-EBEFACA11987}" type="parTrans" cxnId="{89E5C125-688B-4ABC-ACC1-EF28138FA861}">
      <dgm:prSet/>
      <dgm:spPr/>
      <dgm:t>
        <a:bodyPr/>
        <a:lstStyle/>
        <a:p>
          <a:endParaRPr lang="ru-RU" sz="1600"/>
        </a:p>
      </dgm:t>
    </dgm:pt>
    <dgm:pt modelId="{C237D9E3-32E1-49F8-9C82-0D2B6949AE8D}" type="sibTrans" cxnId="{89E5C125-688B-4ABC-ACC1-EF28138FA861}">
      <dgm:prSet/>
      <dgm:spPr/>
      <dgm:t>
        <a:bodyPr/>
        <a:lstStyle/>
        <a:p>
          <a:endParaRPr lang="ru-RU" sz="1600"/>
        </a:p>
      </dgm:t>
    </dgm:pt>
    <dgm:pt modelId="{81C6AF22-EABF-4762-BAA5-5DAE4D349E6D}" type="pres">
      <dgm:prSet presAssocID="{BA05ACEB-EB2A-48AF-91B9-31B08E391715}" presName="linear" presStyleCnt="0">
        <dgm:presLayoutVars>
          <dgm:dir/>
          <dgm:animLvl val="lvl"/>
          <dgm:resizeHandles val="exact"/>
        </dgm:presLayoutVars>
      </dgm:prSet>
      <dgm:spPr/>
    </dgm:pt>
    <dgm:pt modelId="{8A364C5F-1DAB-4364-AAAE-B4AD665E0701}" type="pres">
      <dgm:prSet presAssocID="{A4B1FA31-72C0-4612-8AAF-2FF939684152}" presName="parentLin" presStyleCnt="0"/>
      <dgm:spPr/>
    </dgm:pt>
    <dgm:pt modelId="{A327B5CB-8FB1-4A91-B72E-F44722562946}" type="pres">
      <dgm:prSet presAssocID="{A4B1FA31-72C0-4612-8AAF-2FF939684152}" presName="parentLeftMargin" presStyleLbl="node1" presStyleIdx="0" presStyleCnt="6"/>
      <dgm:spPr/>
    </dgm:pt>
    <dgm:pt modelId="{692E4C03-79D3-44DE-97EE-A87F5CDFFFD2}" type="pres">
      <dgm:prSet presAssocID="{A4B1FA31-72C0-4612-8AAF-2FF939684152}" presName="parentText" presStyleLbl="node1" presStyleIdx="0" presStyleCnt="6" custScaleX="123946">
        <dgm:presLayoutVars>
          <dgm:chMax val="0"/>
          <dgm:bulletEnabled val="1"/>
        </dgm:presLayoutVars>
      </dgm:prSet>
      <dgm:spPr/>
    </dgm:pt>
    <dgm:pt modelId="{43684097-A7FD-4FF1-8F95-AADF3F187F55}" type="pres">
      <dgm:prSet presAssocID="{A4B1FA31-72C0-4612-8AAF-2FF939684152}" presName="negativeSpace" presStyleCnt="0"/>
      <dgm:spPr/>
    </dgm:pt>
    <dgm:pt modelId="{36B2C12E-D07B-4DB8-B7D9-B3947B2CFDFA}" type="pres">
      <dgm:prSet presAssocID="{A4B1FA31-72C0-4612-8AAF-2FF939684152}" presName="childText" presStyleLbl="conFgAcc1" presStyleIdx="0" presStyleCnt="6">
        <dgm:presLayoutVars>
          <dgm:bulletEnabled val="1"/>
        </dgm:presLayoutVars>
      </dgm:prSet>
      <dgm:spPr/>
    </dgm:pt>
    <dgm:pt modelId="{6FA16074-E737-4FA6-8EE7-202A9EF312BA}" type="pres">
      <dgm:prSet presAssocID="{9646828C-D4ED-45D4-A314-1BDAEAE42FBF}" presName="spaceBetweenRectangles" presStyleCnt="0"/>
      <dgm:spPr/>
    </dgm:pt>
    <dgm:pt modelId="{3C8400AA-6A5F-4CAC-A709-244D471B127C}" type="pres">
      <dgm:prSet presAssocID="{F92A0352-3027-4EEC-949F-3A19655BF4F2}" presName="parentLin" presStyleCnt="0"/>
      <dgm:spPr/>
    </dgm:pt>
    <dgm:pt modelId="{012CBF2B-BFB1-42D4-B34B-A1A960241D71}" type="pres">
      <dgm:prSet presAssocID="{F92A0352-3027-4EEC-949F-3A19655BF4F2}" presName="parentLeftMargin" presStyleLbl="node1" presStyleIdx="0" presStyleCnt="6"/>
      <dgm:spPr/>
    </dgm:pt>
    <dgm:pt modelId="{0D62E459-C6D3-467A-9ED6-AFEC24FB0ED7}" type="pres">
      <dgm:prSet presAssocID="{F92A0352-3027-4EEC-949F-3A19655BF4F2}" presName="parentText" presStyleLbl="node1" presStyleIdx="1" presStyleCnt="6" custScaleX="135115">
        <dgm:presLayoutVars>
          <dgm:chMax val="0"/>
          <dgm:bulletEnabled val="1"/>
        </dgm:presLayoutVars>
      </dgm:prSet>
      <dgm:spPr/>
    </dgm:pt>
    <dgm:pt modelId="{EE35617A-E4FF-47C2-B625-4C1703BA6E6C}" type="pres">
      <dgm:prSet presAssocID="{F92A0352-3027-4EEC-949F-3A19655BF4F2}" presName="negativeSpace" presStyleCnt="0"/>
      <dgm:spPr/>
    </dgm:pt>
    <dgm:pt modelId="{62F49201-2656-4CD6-81F3-E03237DE0955}" type="pres">
      <dgm:prSet presAssocID="{F92A0352-3027-4EEC-949F-3A19655BF4F2}" presName="childText" presStyleLbl="conFgAcc1" presStyleIdx="1" presStyleCnt="6">
        <dgm:presLayoutVars>
          <dgm:bulletEnabled val="1"/>
        </dgm:presLayoutVars>
      </dgm:prSet>
      <dgm:spPr/>
    </dgm:pt>
    <dgm:pt modelId="{5746DEBF-A66D-47A9-97DC-14E9CE52AC25}" type="pres">
      <dgm:prSet presAssocID="{948E5CD2-F352-4CB3-886A-FEF3FA4BDD55}" presName="spaceBetweenRectangles" presStyleCnt="0"/>
      <dgm:spPr/>
    </dgm:pt>
    <dgm:pt modelId="{74BE0C4D-3487-4388-B6A3-A462580B0F9C}" type="pres">
      <dgm:prSet presAssocID="{801EB6E6-22AF-4F3E-B5F5-A1CA686284C0}" presName="parentLin" presStyleCnt="0"/>
      <dgm:spPr/>
    </dgm:pt>
    <dgm:pt modelId="{3D9F0384-01BA-454E-A8E7-76BC3389AA25}" type="pres">
      <dgm:prSet presAssocID="{801EB6E6-22AF-4F3E-B5F5-A1CA686284C0}" presName="parentLeftMargin" presStyleLbl="node1" presStyleIdx="1" presStyleCnt="6"/>
      <dgm:spPr/>
    </dgm:pt>
    <dgm:pt modelId="{32BBD3D3-5C2D-4397-A91A-8C4E84B3980E}" type="pres">
      <dgm:prSet presAssocID="{801EB6E6-22AF-4F3E-B5F5-A1CA686284C0}" presName="parentText" presStyleLbl="node1" presStyleIdx="2" presStyleCnt="6" custScaleX="1081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44057-15A2-4BD8-B703-3E69986C3258}" type="pres">
      <dgm:prSet presAssocID="{801EB6E6-22AF-4F3E-B5F5-A1CA686284C0}" presName="negativeSpace" presStyleCnt="0"/>
      <dgm:spPr/>
    </dgm:pt>
    <dgm:pt modelId="{CAB6D528-4F4C-4D14-9D86-ADE80C82F843}" type="pres">
      <dgm:prSet presAssocID="{801EB6E6-22AF-4F3E-B5F5-A1CA686284C0}" presName="childText" presStyleLbl="conFgAcc1" presStyleIdx="2" presStyleCnt="6">
        <dgm:presLayoutVars>
          <dgm:bulletEnabled val="1"/>
        </dgm:presLayoutVars>
      </dgm:prSet>
      <dgm:spPr/>
    </dgm:pt>
    <dgm:pt modelId="{8839689E-255B-4C6A-8FD6-9DEA2E0E95B7}" type="pres">
      <dgm:prSet presAssocID="{A2A70EC6-3CE7-4500-9759-FBC2A7D59A97}" presName="spaceBetweenRectangles" presStyleCnt="0"/>
      <dgm:spPr/>
    </dgm:pt>
    <dgm:pt modelId="{D11362BD-5099-48AF-A351-4B92B3D7AFA6}" type="pres">
      <dgm:prSet presAssocID="{525FD465-C6CC-4399-8C4B-4587F4D280FA}" presName="parentLin" presStyleCnt="0"/>
      <dgm:spPr/>
    </dgm:pt>
    <dgm:pt modelId="{484E08CE-86B4-4E1C-8B1D-A3B776E5B6CA}" type="pres">
      <dgm:prSet presAssocID="{525FD465-C6CC-4399-8C4B-4587F4D280FA}" presName="parentLeftMargin" presStyleLbl="node1" presStyleIdx="2" presStyleCnt="6"/>
      <dgm:spPr/>
    </dgm:pt>
    <dgm:pt modelId="{7C094081-CB94-46A7-B809-FFF6F5F418F2}" type="pres">
      <dgm:prSet presAssocID="{525FD465-C6CC-4399-8C4B-4587F4D280FA}" presName="parentText" presStyleLbl="node1" presStyleIdx="3" presStyleCnt="6" custScaleX="123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CC6F3-46B5-46E0-9300-B89357975346}" type="pres">
      <dgm:prSet presAssocID="{525FD465-C6CC-4399-8C4B-4587F4D280FA}" presName="negativeSpace" presStyleCnt="0"/>
      <dgm:spPr/>
    </dgm:pt>
    <dgm:pt modelId="{904FF7A0-A144-4B6B-9B01-4A125B37E301}" type="pres">
      <dgm:prSet presAssocID="{525FD465-C6CC-4399-8C4B-4587F4D280FA}" presName="childText" presStyleLbl="conFgAcc1" presStyleIdx="3" presStyleCnt="6">
        <dgm:presLayoutVars>
          <dgm:bulletEnabled val="1"/>
        </dgm:presLayoutVars>
      </dgm:prSet>
      <dgm:spPr/>
    </dgm:pt>
    <dgm:pt modelId="{80D1A562-EA4A-4322-AA46-00CB840F4988}" type="pres">
      <dgm:prSet presAssocID="{406F547F-D225-4A44-BA43-0DE491A64B5C}" presName="spaceBetweenRectangles" presStyleCnt="0"/>
      <dgm:spPr/>
    </dgm:pt>
    <dgm:pt modelId="{73FCD59D-468A-483B-B6C4-49238A311B83}" type="pres">
      <dgm:prSet presAssocID="{5DC54F9D-574E-48E4-BEE2-B265BEABFA0E}" presName="parentLin" presStyleCnt="0"/>
      <dgm:spPr/>
    </dgm:pt>
    <dgm:pt modelId="{CADBB696-BB20-41C3-BC2A-89085869E84A}" type="pres">
      <dgm:prSet presAssocID="{5DC54F9D-574E-48E4-BEE2-B265BEABFA0E}" presName="parentLeftMargin" presStyleLbl="node1" presStyleIdx="3" presStyleCnt="6"/>
      <dgm:spPr/>
    </dgm:pt>
    <dgm:pt modelId="{27C87E10-B4DF-4DEB-9D60-DF5639340C66}" type="pres">
      <dgm:prSet presAssocID="{5DC54F9D-574E-48E4-BEE2-B265BEABFA0E}" presName="parentText" presStyleLbl="node1" presStyleIdx="4" presStyleCnt="6" custScaleX="129240" custScaleY="143560">
        <dgm:presLayoutVars>
          <dgm:chMax val="0"/>
          <dgm:bulletEnabled val="1"/>
        </dgm:presLayoutVars>
      </dgm:prSet>
      <dgm:spPr/>
    </dgm:pt>
    <dgm:pt modelId="{D0224AAE-44BC-4971-BA25-BCA7AC416EE9}" type="pres">
      <dgm:prSet presAssocID="{5DC54F9D-574E-48E4-BEE2-B265BEABFA0E}" presName="negativeSpace" presStyleCnt="0"/>
      <dgm:spPr/>
    </dgm:pt>
    <dgm:pt modelId="{2F591B77-1727-49F2-9AAC-0F798A2F041A}" type="pres">
      <dgm:prSet presAssocID="{5DC54F9D-574E-48E4-BEE2-B265BEABFA0E}" presName="childText" presStyleLbl="conFgAcc1" presStyleIdx="4" presStyleCnt="6">
        <dgm:presLayoutVars>
          <dgm:bulletEnabled val="1"/>
        </dgm:presLayoutVars>
      </dgm:prSet>
      <dgm:spPr/>
    </dgm:pt>
    <dgm:pt modelId="{859C0E6E-6466-4581-98E9-CCA83428FA3C}" type="pres">
      <dgm:prSet presAssocID="{BB40277E-3FAC-41C0-A6C2-3AD7B487DA45}" presName="spaceBetweenRectangles" presStyleCnt="0"/>
      <dgm:spPr/>
    </dgm:pt>
    <dgm:pt modelId="{37F3EA20-44E4-4562-979A-CAAF328F2FFF}" type="pres">
      <dgm:prSet presAssocID="{9802A2C0-23A7-4834-A9EC-4178EE918B0B}" presName="parentLin" presStyleCnt="0"/>
      <dgm:spPr/>
    </dgm:pt>
    <dgm:pt modelId="{02F4A974-B908-4397-B533-15763A63F5A9}" type="pres">
      <dgm:prSet presAssocID="{9802A2C0-23A7-4834-A9EC-4178EE918B0B}" presName="parentLeftMargin" presStyleLbl="node1" presStyleIdx="4" presStyleCnt="6"/>
      <dgm:spPr/>
    </dgm:pt>
    <dgm:pt modelId="{D0DDB219-DB1A-4056-8901-F747FCE5F160}" type="pres">
      <dgm:prSet presAssocID="{9802A2C0-23A7-4834-A9EC-4178EE918B0B}" presName="parentText" presStyleLbl="node1" presStyleIdx="5" presStyleCnt="6" custScaleX="139828">
        <dgm:presLayoutVars>
          <dgm:chMax val="0"/>
          <dgm:bulletEnabled val="1"/>
        </dgm:presLayoutVars>
      </dgm:prSet>
      <dgm:spPr/>
    </dgm:pt>
    <dgm:pt modelId="{3DA9CDD8-423E-4A30-83F6-4DF9DD482381}" type="pres">
      <dgm:prSet presAssocID="{9802A2C0-23A7-4834-A9EC-4178EE918B0B}" presName="negativeSpace" presStyleCnt="0"/>
      <dgm:spPr/>
    </dgm:pt>
    <dgm:pt modelId="{73B8BE9B-65F1-4BBE-9779-632564734F3F}" type="pres">
      <dgm:prSet presAssocID="{9802A2C0-23A7-4834-A9EC-4178EE918B0B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89E5C125-688B-4ABC-ACC1-EF28138FA861}" srcId="{BA05ACEB-EB2A-48AF-91B9-31B08E391715}" destId="{9802A2C0-23A7-4834-A9EC-4178EE918B0B}" srcOrd="5" destOrd="0" parTransId="{365CAD2C-806A-42DC-810E-EBEFACA11987}" sibTransId="{C237D9E3-32E1-49F8-9C82-0D2B6949AE8D}"/>
    <dgm:cxn modelId="{60957C1F-924E-4B21-A53E-3C9B2AA8A5E4}" type="presOf" srcId="{F92A0352-3027-4EEC-949F-3A19655BF4F2}" destId="{012CBF2B-BFB1-42D4-B34B-A1A960241D71}" srcOrd="0" destOrd="0" presId="urn:microsoft.com/office/officeart/2005/8/layout/list1"/>
    <dgm:cxn modelId="{41447CF4-4A94-47EE-9CDC-F7D35ED2468B}" srcId="{BA05ACEB-EB2A-48AF-91B9-31B08E391715}" destId="{801EB6E6-22AF-4F3E-B5F5-A1CA686284C0}" srcOrd="2" destOrd="0" parTransId="{227E57E1-7BC1-4919-B376-4BCB9FCCCFF1}" sibTransId="{A2A70EC6-3CE7-4500-9759-FBC2A7D59A97}"/>
    <dgm:cxn modelId="{5846F0B2-AC15-49A7-BD92-E9FF21FF2055}" type="presOf" srcId="{9802A2C0-23A7-4834-A9EC-4178EE918B0B}" destId="{02F4A974-B908-4397-B533-15763A63F5A9}" srcOrd="0" destOrd="0" presId="urn:microsoft.com/office/officeart/2005/8/layout/list1"/>
    <dgm:cxn modelId="{CE1725DC-7F76-4E49-B263-CAC4233460A5}" type="presOf" srcId="{801EB6E6-22AF-4F3E-B5F5-A1CA686284C0}" destId="{3D9F0384-01BA-454E-A8E7-76BC3389AA25}" srcOrd="0" destOrd="0" presId="urn:microsoft.com/office/officeart/2005/8/layout/list1"/>
    <dgm:cxn modelId="{D2605D2B-4617-40E6-B117-5796BFE5D365}" srcId="{BA05ACEB-EB2A-48AF-91B9-31B08E391715}" destId="{525FD465-C6CC-4399-8C4B-4587F4D280FA}" srcOrd="3" destOrd="0" parTransId="{97A6BDCA-CF0C-48E8-9761-A5497AA54A0C}" sibTransId="{406F547F-D225-4A44-BA43-0DE491A64B5C}"/>
    <dgm:cxn modelId="{71FAC8E6-8367-4607-8BCE-4EFD5051D74E}" srcId="{BA05ACEB-EB2A-48AF-91B9-31B08E391715}" destId="{F92A0352-3027-4EEC-949F-3A19655BF4F2}" srcOrd="1" destOrd="0" parTransId="{DA54813B-D8E9-4A31-8DE0-BCA64639E261}" sibTransId="{948E5CD2-F352-4CB3-886A-FEF3FA4BDD55}"/>
    <dgm:cxn modelId="{5CAA4DBB-BD8E-4962-B6F4-FC205E26D887}" type="presOf" srcId="{A4B1FA31-72C0-4612-8AAF-2FF939684152}" destId="{692E4C03-79D3-44DE-97EE-A87F5CDFFFD2}" srcOrd="1" destOrd="0" presId="urn:microsoft.com/office/officeart/2005/8/layout/list1"/>
    <dgm:cxn modelId="{9A4EC37D-82E4-4533-8747-791938A6C58D}" type="presOf" srcId="{5DC54F9D-574E-48E4-BEE2-B265BEABFA0E}" destId="{27C87E10-B4DF-4DEB-9D60-DF5639340C66}" srcOrd="1" destOrd="0" presId="urn:microsoft.com/office/officeart/2005/8/layout/list1"/>
    <dgm:cxn modelId="{F13B7BFE-866B-4E61-9E80-BB25C44E2330}" srcId="{BA05ACEB-EB2A-48AF-91B9-31B08E391715}" destId="{A4B1FA31-72C0-4612-8AAF-2FF939684152}" srcOrd="0" destOrd="0" parTransId="{19100FD3-884D-4F37-8A80-31545693B1D7}" sibTransId="{9646828C-D4ED-45D4-A314-1BDAEAE42FBF}"/>
    <dgm:cxn modelId="{BE53C1D8-1A8F-4F06-8255-EA74CDFC2AA9}" type="presOf" srcId="{F92A0352-3027-4EEC-949F-3A19655BF4F2}" destId="{0D62E459-C6D3-467A-9ED6-AFEC24FB0ED7}" srcOrd="1" destOrd="0" presId="urn:microsoft.com/office/officeart/2005/8/layout/list1"/>
    <dgm:cxn modelId="{C6F57FDB-EEDB-4EED-88AB-A45C728CB910}" type="presOf" srcId="{5DC54F9D-574E-48E4-BEE2-B265BEABFA0E}" destId="{CADBB696-BB20-41C3-BC2A-89085869E84A}" srcOrd="0" destOrd="0" presId="urn:microsoft.com/office/officeart/2005/8/layout/list1"/>
    <dgm:cxn modelId="{5A5B7ED3-0294-4D7D-AF1F-BAB89175F62B}" srcId="{BA05ACEB-EB2A-48AF-91B9-31B08E391715}" destId="{5DC54F9D-574E-48E4-BEE2-B265BEABFA0E}" srcOrd="4" destOrd="0" parTransId="{4ECD0035-78C9-4875-ADB8-E3666672FBBE}" sibTransId="{BB40277E-3FAC-41C0-A6C2-3AD7B487DA45}"/>
    <dgm:cxn modelId="{E2C6982E-E9E7-4044-89BC-54366B9431CE}" type="presOf" srcId="{525FD465-C6CC-4399-8C4B-4587F4D280FA}" destId="{484E08CE-86B4-4E1C-8B1D-A3B776E5B6CA}" srcOrd="0" destOrd="0" presId="urn:microsoft.com/office/officeart/2005/8/layout/list1"/>
    <dgm:cxn modelId="{3848E625-BDA1-48E0-9FA3-6B00B83F9B11}" type="presOf" srcId="{525FD465-C6CC-4399-8C4B-4587F4D280FA}" destId="{7C094081-CB94-46A7-B809-FFF6F5F418F2}" srcOrd="1" destOrd="0" presId="urn:microsoft.com/office/officeart/2005/8/layout/list1"/>
    <dgm:cxn modelId="{E1FC5990-16BB-40BE-8582-49472B9DB90D}" type="presOf" srcId="{BA05ACEB-EB2A-48AF-91B9-31B08E391715}" destId="{81C6AF22-EABF-4762-BAA5-5DAE4D349E6D}" srcOrd="0" destOrd="0" presId="urn:microsoft.com/office/officeart/2005/8/layout/list1"/>
    <dgm:cxn modelId="{18D0CDBF-D9EB-4EDC-BD99-0C3043343EBC}" type="presOf" srcId="{A4B1FA31-72C0-4612-8AAF-2FF939684152}" destId="{A327B5CB-8FB1-4A91-B72E-F44722562946}" srcOrd="0" destOrd="0" presId="urn:microsoft.com/office/officeart/2005/8/layout/list1"/>
    <dgm:cxn modelId="{9D908ACC-918C-451B-BFB1-AA714890B184}" type="presOf" srcId="{801EB6E6-22AF-4F3E-B5F5-A1CA686284C0}" destId="{32BBD3D3-5C2D-4397-A91A-8C4E84B3980E}" srcOrd="1" destOrd="0" presId="urn:microsoft.com/office/officeart/2005/8/layout/list1"/>
    <dgm:cxn modelId="{21C8DCED-F08F-4B88-983A-F539439DE58C}" type="presOf" srcId="{9802A2C0-23A7-4834-A9EC-4178EE918B0B}" destId="{D0DDB219-DB1A-4056-8901-F747FCE5F160}" srcOrd="1" destOrd="0" presId="urn:microsoft.com/office/officeart/2005/8/layout/list1"/>
    <dgm:cxn modelId="{3E84B3E6-A4D3-4A56-9D62-9502C5CF213D}" type="presParOf" srcId="{81C6AF22-EABF-4762-BAA5-5DAE4D349E6D}" destId="{8A364C5F-1DAB-4364-AAAE-B4AD665E0701}" srcOrd="0" destOrd="0" presId="urn:microsoft.com/office/officeart/2005/8/layout/list1"/>
    <dgm:cxn modelId="{CB52ADC0-34A0-401D-A145-FE46C95464E3}" type="presParOf" srcId="{8A364C5F-1DAB-4364-AAAE-B4AD665E0701}" destId="{A327B5CB-8FB1-4A91-B72E-F44722562946}" srcOrd="0" destOrd="0" presId="urn:microsoft.com/office/officeart/2005/8/layout/list1"/>
    <dgm:cxn modelId="{EA75CFBC-5E3A-42EF-AB0C-49A9EC44EA29}" type="presParOf" srcId="{8A364C5F-1DAB-4364-AAAE-B4AD665E0701}" destId="{692E4C03-79D3-44DE-97EE-A87F5CDFFFD2}" srcOrd="1" destOrd="0" presId="urn:microsoft.com/office/officeart/2005/8/layout/list1"/>
    <dgm:cxn modelId="{265A7C2B-4A3C-4EA2-962E-04030A7A335B}" type="presParOf" srcId="{81C6AF22-EABF-4762-BAA5-5DAE4D349E6D}" destId="{43684097-A7FD-4FF1-8F95-AADF3F187F55}" srcOrd="1" destOrd="0" presId="urn:microsoft.com/office/officeart/2005/8/layout/list1"/>
    <dgm:cxn modelId="{2E03B9B4-61F4-41BD-8CDE-9D3695B7C20A}" type="presParOf" srcId="{81C6AF22-EABF-4762-BAA5-5DAE4D349E6D}" destId="{36B2C12E-D07B-4DB8-B7D9-B3947B2CFDFA}" srcOrd="2" destOrd="0" presId="urn:microsoft.com/office/officeart/2005/8/layout/list1"/>
    <dgm:cxn modelId="{4E076C41-7D11-4165-9F92-09B2D13BD36C}" type="presParOf" srcId="{81C6AF22-EABF-4762-BAA5-5DAE4D349E6D}" destId="{6FA16074-E737-4FA6-8EE7-202A9EF312BA}" srcOrd="3" destOrd="0" presId="urn:microsoft.com/office/officeart/2005/8/layout/list1"/>
    <dgm:cxn modelId="{0128CFCA-D4B8-4E95-82F2-D0295C6F76B5}" type="presParOf" srcId="{81C6AF22-EABF-4762-BAA5-5DAE4D349E6D}" destId="{3C8400AA-6A5F-4CAC-A709-244D471B127C}" srcOrd="4" destOrd="0" presId="urn:microsoft.com/office/officeart/2005/8/layout/list1"/>
    <dgm:cxn modelId="{631871BF-275F-4DDB-B071-59F3B2D6DFF9}" type="presParOf" srcId="{3C8400AA-6A5F-4CAC-A709-244D471B127C}" destId="{012CBF2B-BFB1-42D4-B34B-A1A960241D71}" srcOrd="0" destOrd="0" presId="urn:microsoft.com/office/officeart/2005/8/layout/list1"/>
    <dgm:cxn modelId="{C072DCA8-E4DE-44C9-829D-41478EAD15C0}" type="presParOf" srcId="{3C8400AA-6A5F-4CAC-A709-244D471B127C}" destId="{0D62E459-C6D3-467A-9ED6-AFEC24FB0ED7}" srcOrd="1" destOrd="0" presId="urn:microsoft.com/office/officeart/2005/8/layout/list1"/>
    <dgm:cxn modelId="{BE572996-F732-4C7D-8068-9F139C9C32EE}" type="presParOf" srcId="{81C6AF22-EABF-4762-BAA5-5DAE4D349E6D}" destId="{EE35617A-E4FF-47C2-B625-4C1703BA6E6C}" srcOrd="5" destOrd="0" presId="urn:microsoft.com/office/officeart/2005/8/layout/list1"/>
    <dgm:cxn modelId="{0F5BC4B8-8B5E-4C4C-9207-FD3DB852BC39}" type="presParOf" srcId="{81C6AF22-EABF-4762-BAA5-5DAE4D349E6D}" destId="{62F49201-2656-4CD6-81F3-E03237DE0955}" srcOrd="6" destOrd="0" presId="urn:microsoft.com/office/officeart/2005/8/layout/list1"/>
    <dgm:cxn modelId="{85717269-BAAF-4FE9-A2B8-0331CD176E12}" type="presParOf" srcId="{81C6AF22-EABF-4762-BAA5-5DAE4D349E6D}" destId="{5746DEBF-A66D-47A9-97DC-14E9CE52AC25}" srcOrd="7" destOrd="0" presId="urn:microsoft.com/office/officeart/2005/8/layout/list1"/>
    <dgm:cxn modelId="{621AEF7E-B167-449F-BAB4-60DC90BD3BD2}" type="presParOf" srcId="{81C6AF22-EABF-4762-BAA5-5DAE4D349E6D}" destId="{74BE0C4D-3487-4388-B6A3-A462580B0F9C}" srcOrd="8" destOrd="0" presId="urn:microsoft.com/office/officeart/2005/8/layout/list1"/>
    <dgm:cxn modelId="{232A15D9-8B15-467A-B78D-CD66FE0A8313}" type="presParOf" srcId="{74BE0C4D-3487-4388-B6A3-A462580B0F9C}" destId="{3D9F0384-01BA-454E-A8E7-76BC3389AA25}" srcOrd="0" destOrd="0" presId="urn:microsoft.com/office/officeart/2005/8/layout/list1"/>
    <dgm:cxn modelId="{CD9BC65A-FED9-4F4C-A519-0CD8F0A62268}" type="presParOf" srcId="{74BE0C4D-3487-4388-B6A3-A462580B0F9C}" destId="{32BBD3D3-5C2D-4397-A91A-8C4E84B3980E}" srcOrd="1" destOrd="0" presId="urn:microsoft.com/office/officeart/2005/8/layout/list1"/>
    <dgm:cxn modelId="{6655D4EC-798C-4338-B6A8-A39F580B778A}" type="presParOf" srcId="{81C6AF22-EABF-4762-BAA5-5DAE4D349E6D}" destId="{ABA44057-15A2-4BD8-B703-3E69986C3258}" srcOrd="9" destOrd="0" presId="urn:microsoft.com/office/officeart/2005/8/layout/list1"/>
    <dgm:cxn modelId="{1BCC5942-421B-44B5-A1C1-87B0DD232EF6}" type="presParOf" srcId="{81C6AF22-EABF-4762-BAA5-5DAE4D349E6D}" destId="{CAB6D528-4F4C-4D14-9D86-ADE80C82F843}" srcOrd="10" destOrd="0" presId="urn:microsoft.com/office/officeart/2005/8/layout/list1"/>
    <dgm:cxn modelId="{D0B5D80C-4A4A-4ADB-92A4-3011880E66F6}" type="presParOf" srcId="{81C6AF22-EABF-4762-BAA5-5DAE4D349E6D}" destId="{8839689E-255B-4C6A-8FD6-9DEA2E0E95B7}" srcOrd="11" destOrd="0" presId="urn:microsoft.com/office/officeart/2005/8/layout/list1"/>
    <dgm:cxn modelId="{C648BD78-EBB9-4879-BA51-C2DFA89CCF02}" type="presParOf" srcId="{81C6AF22-EABF-4762-BAA5-5DAE4D349E6D}" destId="{D11362BD-5099-48AF-A351-4B92B3D7AFA6}" srcOrd="12" destOrd="0" presId="urn:microsoft.com/office/officeart/2005/8/layout/list1"/>
    <dgm:cxn modelId="{40DA6602-E80E-40D4-8780-25824C067584}" type="presParOf" srcId="{D11362BD-5099-48AF-A351-4B92B3D7AFA6}" destId="{484E08CE-86B4-4E1C-8B1D-A3B776E5B6CA}" srcOrd="0" destOrd="0" presId="urn:microsoft.com/office/officeart/2005/8/layout/list1"/>
    <dgm:cxn modelId="{CF99F7F2-2818-4F9B-B9E3-BF11C74C56F6}" type="presParOf" srcId="{D11362BD-5099-48AF-A351-4B92B3D7AFA6}" destId="{7C094081-CB94-46A7-B809-FFF6F5F418F2}" srcOrd="1" destOrd="0" presId="urn:microsoft.com/office/officeart/2005/8/layout/list1"/>
    <dgm:cxn modelId="{D701360D-9B4F-4FDB-AE88-205C4C278235}" type="presParOf" srcId="{81C6AF22-EABF-4762-BAA5-5DAE4D349E6D}" destId="{F9FCC6F3-46B5-46E0-9300-B89357975346}" srcOrd="13" destOrd="0" presId="urn:microsoft.com/office/officeart/2005/8/layout/list1"/>
    <dgm:cxn modelId="{1186CFCA-7FD2-44E9-8259-49F7091BA733}" type="presParOf" srcId="{81C6AF22-EABF-4762-BAA5-5DAE4D349E6D}" destId="{904FF7A0-A144-4B6B-9B01-4A125B37E301}" srcOrd="14" destOrd="0" presId="urn:microsoft.com/office/officeart/2005/8/layout/list1"/>
    <dgm:cxn modelId="{69A330CB-C631-4569-90AC-1C191DB2C3A6}" type="presParOf" srcId="{81C6AF22-EABF-4762-BAA5-5DAE4D349E6D}" destId="{80D1A562-EA4A-4322-AA46-00CB840F4988}" srcOrd="15" destOrd="0" presId="urn:microsoft.com/office/officeart/2005/8/layout/list1"/>
    <dgm:cxn modelId="{6C7FAED5-5204-4271-857E-CFB3AAE757E5}" type="presParOf" srcId="{81C6AF22-EABF-4762-BAA5-5DAE4D349E6D}" destId="{73FCD59D-468A-483B-B6C4-49238A311B83}" srcOrd="16" destOrd="0" presId="urn:microsoft.com/office/officeart/2005/8/layout/list1"/>
    <dgm:cxn modelId="{E0C809EC-AF74-4EC6-A2B1-68C2DF7F95FF}" type="presParOf" srcId="{73FCD59D-468A-483B-B6C4-49238A311B83}" destId="{CADBB696-BB20-41C3-BC2A-89085869E84A}" srcOrd="0" destOrd="0" presId="urn:microsoft.com/office/officeart/2005/8/layout/list1"/>
    <dgm:cxn modelId="{408D1AE1-5A10-4B08-B064-A7EF2EFBB273}" type="presParOf" srcId="{73FCD59D-468A-483B-B6C4-49238A311B83}" destId="{27C87E10-B4DF-4DEB-9D60-DF5639340C66}" srcOrd="1" destOrd="0" presId="urn:microsoft.com/office/officeart/2005/8/layout/list1"/>
    <dgm:cxn modelId="{998855A7-EFF9-4AAA-AA5F-DC789FC67D80}" type="presParOf" srcId="{81C6AF22-EABF-4762-BAA5-5DAE4D349E6D}" destId="{D0224AAE-44BC-4971-BA25-BCA7AC416EE9}" srcOrd="17" destOrd="0" presId="urn:microsoft.com/office/officeart/2005/8/layout/list1"/>
    <dgm:cxn modelId="{460B447E-2357-4669-936D-C862B3A4768E}" type="presParOf" srcId="{81C6AF22-EABF-4762-BAA5-5DAE4D349E6D}" destId="{2F591B77-1727-49F2-9AAC-0F798A2F041A}" srcOrd="18" destOrd="0" presId="urn:microsoft.com/office/officeart/2005/8/layout/list1"/>
    <dgm:cxn modelId="{F572ECFD-E6BB-41E2-AB6D-10ED64108797}" type="presParOf" srcId="{81C6AF22-EABF-4762-BAA5-5DAE4D349E6D}" destId="{859C0E6E-6466-4581-98E9-CCA83428FA3C}" srcOrd="19" destOrd="0" presId="urn:microsoft.com/office/officeart/2005/8/layout/list1"/>
    <dgm:cxn modelId="{B783775A-845A-45E0-A0B0-D89361FB2A45}" type="presParOf" srcId="{81C6AF22-EABF-4762-BAA5-5DAE4D349E6D}" destId="{37F3EA20-44E4-4562-979A-CAAF328F2FFF}" srcOrd="20" destOrd="0" presId="urn:microsoft.com/office/officeart/2005/8/layout/list1"/>
    <dgm:cxn modelId="{E5707E84-EC2B-4C76-B4AF-E13A2555DAFE}" type="presParOf" srcId="{37F3EA20-44E4-4562-979A-CAAF328F2FFF}" destId="{02F4A974-B908-4397-B533-15763A63F5A9}" srcOrd="0" destOrd="0" presId="urn:microsoft.com/office/officeart/2005/8/layout/list1"/>
    <dgm:cxn modelId="{E9A59886-298C-4E3D-84AC-09BABE8C25ED}" type="presParOf" srcId="{37F3EA20-44E4-4562-979A-CAAF328F2FFF}" destId="{D0DDB219-DB1A-4056-8901-F747FCE5F160}" srcOrd="1" destOrd="0" presId="urn:microsoft.com/office/officeart/2005/8/layout/list1"/>
    <dgm:cxn modelId="{138810A0-2AC4-49E2-A0B3-0A28F2F15519}" type="presParOf" srcId="{81C6AF22-EABF-4762-BAA5-5DAE4D349E6D}" destId="{3DA9CDD8-423E-4A30-83F6-4DF9DD482381}" srcOrd="21" destOrd="0" presId="urn:microsoft.com/office/officeart/2005/8/layout/list1"/>
    <dgm:cxn modelId="{6A7307CD-6FA7-4E28-A8E9-09D1F2752C5E}" type="presParOf" srcId="{81C6AF22-EABF-4762-BAA5-5DAE4D349E6D}" destId="{73B8BE9B-65F1-4BBE-9779-632564734F3F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05ACEB-EB2A-48AF-91B9-31B08E391715}" type="doc">
      <dgm:prSet loTypeId="urn:microsoft.com/office/officeart/2005/8/layout/defaul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4B1FA31-72C0-4612-8AAF-2FF939684152}">
      <dgm:prSet phldrT="[Текст]" custT="1"/>
      <dgm:spPr/>
      <dgm:t>
        <a:bodyPr/>
        <a:lstStyle/>
        <a:p>
          <a:r>
            <a:rPr lang="ru-RU" sz="1600" dirty="0" smtClean="0"/>
            <a:t>Свидетельство о рождении (оригинал + копия) / паспорт</a:t>
          </a:r>
        </a:p>
        <a:p>
          <a:r>
            <a:rPr lang="ru-RU" sz="1600" dirty="0" smtClean="0"/>
            <a:t>штамп о гражданстве</a:t>
          </a:r>
          <a:endParaRPr lang="ru-RU" sz="1600" dirty="0"/>
        </a:p>
      </dgm:t>
    </dgm:pt>
    <dgm:pt modelId="{19100FD3-884D-4F37-8A80-31545693B1D7}" type="parTrans" cxnId="{F13B7BFE-866B-4E61-9E80-BB25C44E2330}">
      <dgm:prSet/>
      <dgm:spPr/>
      <dgm:t>
        <a:bodyPr/>
        <a:lstStyle/>
        <a:p>
          <a:endParaRPr lang="ru-RU" sz="1600"/>
        </a:p>
      </dgm:t>
    </dgm:pt>
    <dgm:pt modelId="{9646828C-D4ED-45D4-A314-1BDAEAE42FBF}" type="sibTrans" cxnId="{F13B7BFE-866B-4E61-9E80-BB25C44E2330}">
      <dgm:prSet/>
      <dgm:spPr/>
      <dgm:t>
        <a:bodyPr/>
        <a:lstStyle/>
        <a:p>
          <a:endParaRPr lang="ru-RU" sz="1600"/>
        </a:p>
      </dgm:t>
    </dgm:pt>
    <dgm:pt modelId="{F92A0352-3027-4EEC-949F-3A19655BF4F2}">
      <dgm:prSet phldrT="[Текст]" custT="1"/>
      <dgm:spPr/>
      <dgm:t>
        <a:bodyPr/>
        <a:lstStyle/>
        <a:p>
          <a:r>
            <a:rPr lang="ru-RU" sz="1600" dirty="0" smtClean="0"/>
            <a:t>Путевка и распоряжение о предоставлении спец. жилого помещения (копия)</a:t>
          </a:r>
          <a:endParaRPr lang="ru-RU" sz="1600" dirty="0"/>
        </a:p>
      </dgm:t>
    </dgm:pt>
    <dgm:pt modelId="{DA54813B-D8E9-4A31-8DE0-BCA64639E261}" type="parTrans" cxnId="{71FAC8E6-8367-4607-8BCE-4EFD5051D74E}">
      <dgm:prSet/>
      <dgm:spPr/>
      <dgm:t>
        <a:bodyPr/>
        <a:lstStyle/>
        <a:p>
          <a:endParaRPr lang="ru-RU" sz="1600"/>
        </a:p>
      </dgm:t>
    </dgm:pt>
    <dgm:pt modelId="{948E5CD2-F352-4CB3-886A-FEF3FA4BDD55}" type="sibTrans" cxnId="{71FAC8E6-8367-4607-8BCE-4EFD5051D74E}">
      <dgm:prSet/>
      <dgm:spPr/>
      <dgm:t>
        <a:bodyPr/>
        <a:lstStyle/>
        <a:p>
          <a:endParaRPr lang="ru-RU" sz="1600"/>
        </a:p>
      </dgm:t>
    </dgm:pt>
    <dgm:pt modelId="{801EB6E6-22AF-4F3E-B5F5-A1CA686284C0}">
      <dgm:prSet phldrT="[Текст]" custT="1"/>
      <dgm:spPr/>
      <dgm:t>
        <a:bodyPr/>
        <a:lstStyle/>
        <a:p>
          <a:r>
            <a:rPr lang="ru-RU" sz="1600" dirty="0" smtClean="0"/>
            <a:t>Карточка регистрации (Форма А)</a:t>
          </a:r>
          <a:endParaRPr lang="ru-RU" sz="1600" dirty="0"/>
        </a:p>
      </dgm:t>
    </dgm:pt>
    <dgm:pt modelId="{227E57E1-7BC1-4919-B376-4BCB9FCCCFF1}" type="parTrans" cxnId="{41447CF4-4A94-47EE-9CDC-F7D35ED2468B}">
      <dgm:prSet/>
      <dgm:spPr/>
      <dgm:t>
        <a:bodyPr/>
        <a:lstStyle/>
        <a:p>
          <a:endParaRPr lang="ru-RU" sz="1600"/>
        </a:p>
      </dgm:t>
    </dgm:pt>
    <dgm:pt modelId="{A2A70EC6-3CE7-4500-9759-FBC2A7D59A97}" type="sibTrans" cxnId="{41447CF4-4A94-47EE-9CDC-F7D35ED2468B}">
      <dgm:prSet/>
      <dgm:spPr/>
      <dgm:t>
        <a:bodyPr/>
        <a:lstStyle/>
        <a:p>
          <a:endParaRPr lang="ru-RU" sz="1600"/>
        </a:p>
      </dgm:t>
    </dgm:pt>
    <dgm:pt modelId="{525FD465-C6CC-4399-8C4B-4587F4D280FA}">
      <dgm:prSet phldrT="[Текст]" custT="1"/>
      <dgm:spPr/>
      <dgm:t>
        <a:bodyPr/>
        <a:lstStyle/>
        <a:p>
          <a:r>
            <a:rPr lang="ru-RU" sz="1600" dirty="0" smtClean="0"/>
            <a:t>Справка о проживании с указанием диагноза </a:t>
          </a:r>
        </a:p>
        <a:p>
          <a:r>
            <a:rPr lang="ru-RU" sz="1600" dirty="0" smtClean="0"/>
            <a:t>(для тех, кто не расписывается)</a:t>
          </a:r>
          <a:endParaRPr lang="ru-RU" sz="1600" dirty="0"/>
        </a:p>
      </dgm:t>
    </dgm:pt>
    <dgm:pt modelId="{97A6BDCA-CF0C-48E8-9761-A5497AA54A0C}" type="parTrans" cxnId="{D2605D2B-4617-40E6-B117-5796BFE5D365}">
      <dgm:prSet/>
      <dgm:spPr/>
      <dgm:t>
        <a:bodyPr/>
        <a:lstStyle/>
        <a:p>
          <a:endParaRPr lang="ru-RU" sz="1600"/>
        </a:p>
      </dgm:t>
    </dgm:pt>
    <dgm:pt modelId="{406F547F-D225-4A44-BA43-0DE491A64B5C}" type="sibTrans" cxnId="{D2605D2B-4617-40E6-B117-5796BFE5D365}">
      <dgm:prSet/>
      <dgm:spPr/>
      <dgm:t>
        <a:bodyPr/>
        <a:lstStyle/>
        <a:p>
          <a:endParaRPr lang="ru-RU" sz="1600"/>
        </a:p>
      </dgm:t>
    </dgm:pt>
    <dgm:pt modelId="{5DC54F9D-574E-48E4-BEE2-B265BEABFA0E}">
      <dgm:prSet phldrT="[Текст]" custT="1"/>
      <dgm:spPr/>
      <dgm:t>
        <a:bodyPr/>
        <a:lstStyle/>
        <a:p>
          <a:r>
            <a:rPr lang="ru-RU" sz="1600" dirty="0" smtClean="0"/>
            <a:t>Заявление о выдаче (замене) паспорта</a:t>
          </a:r>
          <a:endParaRPr lang="ru-RU" sz="1600" dirty="0"/>
        </a:p>
      </dgm:t>
    </dgm:pt>
    <dgm:pt modelId="{4ECD0035-78C9-4875-ADB8-E3666672FBBE}" type="parTrans" cxnId="{5A5B7ED3-0294-4D7D-AF1F-BAB89175F62B}">
      <dgm:prSet/>
      <dgm:spPr/>
      <dgm:t>
        <a:bodyPr/>
        <a:lstStyle/>
        <a:p>
          <a:endParaRPr lang="ru-RU" sz="1600"/>
        </a:p>
      </dgm:t>
    </dgm:pt>
    <dgm:pt modelId="{BB40277E-3FAC-41C0-A6C2-3AD7B487DA45}" type="sibTrans" cxnId="{5A5B7ED3-0294-4D7D-AF1F-BAB89175F62B}">
      <dgm:prSet/>
      <dgm:spPr/>
      <dgm:t>
        <a:bodyPr/>
        <a:lstStyle/>
        <a:p>
          <a:endParaRPr lang="ru-RU" sz="1600"/>
        </a:p>
      </dgm:t>
    </dgm:pt>
    <dgm:pt modelId="{9802A2C0-23A7-4834-A9EC-4178EE918B0B}">
      <dgm:prSet phldrT="[Текст]" custT="1"/>
      <dgm:spPr/>
      <dgm:t>
        <a:bodyPr/>
        <a:lstStyle/>
        <a:p>
          <a:r>
            <a:rPr lang="ru-RU" sz="1600" dirty="0" smtClean="0"/>
            <a:t>Ходатайство о выдаче/замене паспорта</a:t>
          </a:r>
          <a:endParaRPr lang="ru-RU" sz="1600" dirty="0"/>
        </a:p>
      </dgm:t>
    </dgm:pt>
    <dgm:pt modelId="{365CAD2C-806A-42DC-810E-EBEFACA11987}" type="parTrans" cxnId="{89E5C125-688B-4ABC-ACC1-EF28138FA861}">
      <dgm:prSet/>
      <dgm:spPr/>
      <dgm:t>
        <a:bodyPr/>
        <a:lstStyle/>
        <a:p>
          <a:endParaRPr lang="ru-RU" sz="1600"/>
        </a:p>
      </dgm:t>
    </dgm:pt>
    <dgm:pt modelId="{C237D9E3-32E1-49F8-9C82-0D2B6949AE8D}" type="sibTrans" cxnId="{89E5C125-688B-4ABC-ACC1-EF28138FA861}">
      <dgm:prSet/>
      <dgm:spPr/>
      <dgm:t>
        <a:bodyPr/>
        <a:lstStyle/>
        <a:p>
          <a:endParaRPr lang="ru-RU" sz="1600"/>
        </a:p>
      </dgm:t>
    </dgm:pt>
    <dgm:pt modelId="{339E3714-30A9-4134-ADE5-7C321DBF3399}">
      <dgm:prSet phldrT="[Текст]" custT="1"/>
      <dgm:spPr/>
      <dgm:t>
        <a:bodyPr/>
        <a:lstStyle/>
        <a:p>
          <a:r>
            <a:rPr lang="ru-RU" sz="1600" dirty="0" smtClean="0"/>
            <a:t>Форма 9 </a:t>
          </a:r>
        </a:p>
        <a:p>
          <a:r>
            <a:rPr lang="ru-RU" sz="1600" dirty="0" smtClean="0"/>
            <a:t>форма 8</a:t>
          </a:r>
        </a:p>
        <a:p>
          <a:r>
            <a:rPr lang="ru-RU" sz="1600" dirty="0" smtClean="0"/>
            <a:t>форма 3</a:t>
          </a:r>
          <a:endParaRPr lang="ru-RU" sz="1600" dirty="0"/>
        </a:p>
      </dgm:t>
    </dgm:pt>
    <dgm:pt modelId="{A618CA48-226A-46B4-8C18-B0B763967E20}" type="parTrans" cxnId="{C4706153-0F8C-4201-8620-9DE4C832842A}">
      <dgm:prSet/>
      <dgm:spPr/>
      <dgm:t>
        <a:bodyPr/>
        <a:lstStyle/>
        <a:p>
          <a:endParaRPr lang="ru-RU"/>
        </a:p>
      </dgm:t>
    </dgm:pt>
    <dgm:pt modelId="{3078C866-B8CD-4047-9A93-190156826B29}" type="sibTrans" cxnId="{C4706153-0F8C-4201-8620-9DE4C832842A}">
      <dgm:prSet/>
      <dgm:spPr/>
      <dgm:t>
        <a:bodyPr/>
        <a:lstStyle/>
        <a:p>
          <a:endParaRPr lang="ru-RU"/>
        </a:p>
      </dgm:t>
    </dgm:pt>
    <dgm:pt modelId="{04927944-127C-4437-81BF-856F54988904}">
      <dgm:prSet phldrT="[Текст]" custT="1"/>
      <dgm:spPr/>
      <dgm:t>
        <a:bodyPr/>
        <a:lstStyle/>
        <a:p>
          <a:r>
            <a:rPr lang="ru-RU" sz="1600" dirty="0" smtClean="0"/>
            <a:t>Квитанция об оплате </a:t>
          </a:r>
          <a:r>
            <a:rPr lang="ru-RU" sz="1600" dirty="0" err="1" smtClean="0"/>
            <a:t>гос.пошлины</a:t>
          </a:r>
          <a:r>
            <a:rPr lang="ru-RU" sz="1600" dirty="0" smtClean="0"/>
            <a:t>, фотография</a:t>
          </a:r>
          <a:endParaRPr lang="ru-RU" sz="1600" dirty="0"/>
        </a:p>
      </dgm:t>
    </dgm:pt>
    <dgm:pt modelId="{850A8267-3FD8-4422-B962-536868E736F4}" type="parTrans" cxnId="{9B535953-0D6D-4AFE-832B-7CB6DCF9C354}">
      <dgm:prSet/>
      <dgm:spPr/>
      <dgm:t>
        <a:bodyPr/>
        <a:lstStyle/>
        <a:p>
          <a:endParaRPr lang="ru-RU"/>
        </a:p>
      </dgm:t>
    </dgm:pt>
    <dgm:pt modelId="{EF7BE2A2-1FC6-43B5-BEAE-A875AE608C4E}" type="sibTrans" cxnId="{9B535953-0D6D-4AFE-832B-7CB6DCF9C354}">
      <dgm:prSet/>
      <dgm:spPr/>
      <dgm:t>
        <a:bodyPr/>
        <a:lstStyle/>
        <a:p>
          <a:endParaRPr lang="ru-RU"/>
        </a:p>
      </dgm:t>
    </dgm:pt>
    <dgm:pt modelId="{359726F8-C0D6-463B-8AA1-0BECAA05C03E}" type="pres">
      <dgm:prSet presAssocID="{BA05ACEB-EB2A-48AF-91B9-31B08E391715}" presName="diagram" presStyleCnt="0">
        <dgm:presLayoutVars>
          <dgm:dir/>
          <dgm:resizeHandles val="exact"/>
        </dgm:presLayoutVars>
      </dgm:prSet>
      <dgm:spPr/>
    </dgm:pt>
    <dgm:pt modelId="{099BF833-693B-4057-8A17-8C75BEBCB392}" type="pres">
      <dgm:prSet presAssocID="{A4B1FA31-72C0-4612-8AAF-2FF93968415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3A1B6-AA7D-4455-8046-66BAB2038ABD}" type="pres">
      <dgm:prSet presAssocID="{9646828C-D4ED-45D4-A314-1BDAEAE42FBF}" presName="sibTrans" presStyleCnt="0"/>
      <dgm:spPr/>
    </dgm:pt>
    <dgm:pt modelId="{CB51C684-8C54-43E9-8C8A-E1A84B03F09E}" type="pres">
      <dgm:prSet presAssocID="{F92A0352-3027-4EEC-949F-3A19655BF4F2}" presName="node" presStyleLbl="node1" presStyleIdx="1" presStyleCnt="8">
        <dgm:presLayoutVars>
          <dgm:bulletEnabled val="1"/>
        </dgm:presLayoutVars>
      </dgm:prSet>
      <dgm:spPr/>
    </dgm:pt>
    <dgm:pt modelId="{170F22D2-313C-4A5B-AF67-D1083137DF16}" type="pres">
      <dgm:prSet presAssocID="{948E5CD2-F352-4CB3-886A-FEF3FA4BDD55}" presName="sibTrans" presStyleCnt="0"/>
      <dgm:spPr/>
    </dgm:pt>
    <dgm:pt modelId="{99843A77-A005-47CA-9903-A058FC09963B}" type="pres">
      <dgm:prSet presAssocID="{801EB6E6-22AF-4F3E-B5F5-A1CA686284C0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B0412-92A5-4D1B-8C6E-B6484E859384}" type="pres">
      <dgm:prSet presAssocID="{A2A70EC6-3CE7-4500-9759-FBC2A7D59A97}" presName="sibTrans" presStyleCnt="0"/>
      <dgm:spPr/>
    </dgm:pt>
    <dgm:pt modelId="{E25C4BFF-2C47-474E-9AF8-9335A2EFD86A}" type="pres">
      <dgm:prSet presAssocID="{525FD465-C6CC-4399-8C4B-4587F4D280FA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D089BB-748C-4597-9AE7-15DE26571C9C}" type="pres">
      <dgm:prSet presAssocID="{406F547F-D225-4A44-BA43-0DE491A64B5C}" presName="sibTrans" presStyleCnt="0"/>
      <dgm:spPr/>
    </dgm:pt>
    <dgm:pt modelId="{C5439E8C-0492-42EF-82B4-7750765FE4CA}" type="pres">
      <dgm:prSet presAssocID="{5DC54F9D-574E-48E4-BEE2-B265BEABFA0E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750FA5-C6D5-4777-9282-0BB4FA30A0EE}" type="pres">
      <dgm:prSet presAssocID="{BB40277E-3FAC-41C0-A6C2-3AD7B487DA45}" presName="sibTrans" presStyleCnt="0"/>
      <dgm:spPr/>
    </dgm:pt>
    <dgm:pt modelId="{A8DFBAB6-273B-4F63-9863-2B3AC185D693}" type="pres">
      <dgm:prSet presAssocID="{9802A2C0-23A7-4834-A9EC-4178EE918B0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7EFA71-995E-4FCD-91FE-5806E869D5A4}" type="pres">
      <dgm:prSet presAssocID="{C237D9E3-32E1-49F8-9C82-0D2B6949AE8D}" presName="sibTrans" presStyleCnt="0"/>
      <dgm:spPr/>
    </dgm:pt>
    <dgm:pt modelId="{D2E87CDA-4432-400B-A764-0AE54D41E9B2}" type="pres">
      <dgm:prSet presAssocID="{339E3714-30A9-4134-ADE5-7C321DBF339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678360-2BFE-4281-B4FA-854451D3D3B1}" type="pres">
      <dgm:prSet presAssocID="{3078C866-B8CD-4047-9A93-190156826B29}" presName="sibTrans" presStyleCnt="0"/>
      <dgm:spPr/>
    </dgm:pt>
    <dgm:pt modelId="{94DCEA27-F80C-40FC-BC22-B742C67C7C8F}" type="pres">
      <dgm:prSet presAssocID="{04927944-127C-4437-81BF-856F54988904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4942C4-CEC2-4140-B3DA-E7139D39377A}" type="presOf" srcId="{9802A2C0-23A7-4834-A9EC-4178EE918B0B}" destId="{A8DFBAB6-273B-4F63-9863-2B3AC185D693}" srcOrd="0" destOrd="0" presId="urn:microsoft.com/office/officeart/2005/8/layout/default"/>
    <dgm:cxn modelId="{9B535953-0D6D-4AFE-832B-7CB6DCF9C354}" srcId="{BA05ACEB-EB2A-48AF-91B9-31B08E391715}" destId="{04927944-127C-4437-81BF-856F54988904}" srcOrd="7" destOrd="0" parTransId="{850A8267-3FD8-4422-B962-536868E736F4}" sibTransId="{EF7BE2A2-1FC6-43B5-BEAE-A875AE608C4E}"/>
    <dgm:cxn modelId="{41F5B301-55A9-4FF4-A310-453072CD7669}" type="presOf" srcId="{801EB6E6-22AF-4F3E-B5F5-A1CA686284C0}" destId="{99843A77-A005-47CA-9903-A058FC09963B}" srcOrd="0" destOrd="0" presId="urn:microsoft.com/office/officeart/2005/8/layout/default"/>
    <dgm:cxn modelId="{D4470C82-3898-4D51-BA18-2B8D56627A40}" type="presOf" srcId="{BA05ACEB-EB2A-48AF-91B9-31B08E391715}" destId="{359726F8-C0D6-463B-8AA1-0BECAA05C03E}" srcOrd="0" destOrd="0" presId="urn:microsoft.com/office/officeart/2005/8/layout/default"/>
    <dgm:cxn modelId="{8940AEC1-E20A-41E1-9609-86B80EB5D244}" type="presOf" srcId="{339E3714-30A9-4134-ADE5-7C321DBF3399}" destId="{D2E87CDA-4432-400B-A764-0AE54D41E9B2}" srcOrd="0" destOrd="0" presId="urn:microsoft.com/office/officeart/2005/8/layout/default"/>
    <dgm:cxn modelId="{5FE4B3DA-CF78-4F01-B515-4F178F117550}" type="presOf" srcId="{04927944-127C-4437-81BF-856F54988904}" destId="{94DCEA27-F80C-40FC-BC22-B742C67C7C8F}" srcOrd="0" destOrd="0" presId="urn:microsoft.com/office/officeart/2005/8/layout/default"/>
    <dgm:cxn modelId="{61B32A47-A188-462B-8FF9-6F64006BA6DF}" type="presOf" srcId="{5DC54F9D-574E-48E4-BEE2-B265BEABFA0E}" destId="{C5439E8C-0492-42EF-82B4-7750765FE4CA}" srcOrd="0" destOrd="0" presId="urn:microsoft.com/office/officeart/2005/8/layout/default"/>
    <dgm:cxn modelId="{5A5B7ED3-0294-4D7D-AF1F-BAB89175F62B}" srcId="{BA05ACEB-EB2A-48AF-91B9-31B08E391715}" destId="{5DC54F9D-574E-48E4-BEE2-B265BEABFA0E}" srcOrd="4" destOrd="0" parTransId="{4ECD0035-78C9-4875-ADB8-E3666672FBBE}" sibTransId="{BB40277E-3FAC-41C0-A6C2-3AD7B487DA45}"/>
    <dgm:cxn modelId="{71FAC8E6-8367-4607-8BCE-4EFD5051D74E}" srcId="{BA05ACEB-EB2A-48AF-91B9-31B08E391715}" destId="{F92A0352-3027-4EEC-949F-3A19655BF4F2}" srcOrd="1" destOrd="0" parTransId="{DA54813B-D8E9-4A31-8DE0-BCA64639E261}" sibTransId="{948E5CD2-F352-4CB3-886A-FEF3FA4BDD55}"/>
    <dgm:cxn modelId="{D2605D2B-4617-40E6-B117-5796BFE5D365}" srcId="{BA05ACEB-EB2A-48AF-91B9-31B08E391715}" destId="{525FD465-C6CC-4399-8C4B-4587F4D280FA}" srcOrd="3" destOrd="0" parTransId="{97A6BDCA-CF0C-48E8-9761-A5497AA54A0C}" sibTransId="{406F547F-D225-4A44-BA43-0DE491A64B5C}"/>
    <dgm:cxn modelId="{347B88E3-4875-46ED-9F4E-C37424D624D9}" type="presOf" srcId="{A4B1FA31-72C0-4612-8AAF-2FF939684152}" destId="{099BF833-693B-4057-8A17-8C75BEBCB392}" srcOrd="0" destOrd="0" presId="urn:microsoft.com/office/officeart/2005/8/layout/default"/>
    <dgm:cxn modelId="{41447CF4-4A94-47EE-9CDC-F7D35ED2468B}" srcId="{BA05ACEB-EB2A-48AF-91B9-31B08E391715}" destId="{801EB6E6-22AF-4F3E-B5F5-A1CA686284C0}" srcOrd="2" destOrd="0" parTransId="{227E57E1-7BC1-4919-B376-4BCB9FCCCFF1}" sibTransId="{A2A70EC6-3CE7-4500-9759-FBC2A7D59A97}"/>
    <dgm:cxn modelId="{06284E9A-AF7B-42C5-A9C5-F76EE9E8686B}" type="presOf" srcId="{F92A0352-3027-4EEC-949F-3A19655BF4F2}" destId="{CB51C684-8C54-43E9-8C8A-E1A84B03F09E}" srcOrd="0" destOrd="0" presId="urn:microsoft.com/office/officeart/2005/8/layout/default"/>
    <dgm:cxn modelId="{B575D629-A1FF-4718-8ACC-FA3E2F6BFE3B}" type="presOf" srcId="{525FD465-C6CC-4399-8C4B-4587F4D280FA}" destId="{E25C4BFF-2C47-474E-9AF8-9335A2EFD86A}" srcOrd="0" destOrd="0" presId="urn:microsoft.com/office/officeart/2005/8/layout/default"/>
    <dgm:cxn modelId="{89E5C125-688B-4ABC-ACC1-EF28138FA861}" srcId="{BA05ACEB-EB2A-48AF-91B9-31B08E391715}" destId="{9802A2C0-23A7-4834-A9EC-4178EE918B0B}" srcOrd="5" destOrd="0" parTransId="{365CAD2C-806A-42DC-810E-EBEFACA11987}" sibTransId="{C237D9E3-32E1-49F8-9C82-0D2B6949AE8D}"/>
    <dgm:cxn modelId="{C4706153-0F8C-4201-8620-9DE4C832842A}" srcId="{BA05ACEB-EB2A-48AF-91B9-31B08E391715}" destId="{339E3714-30A9-4134-ADE5-7C321DBF3399}" srcOrd="6" destOrd="0" parTransId="{A618CA48-226A-46B4-8C18-B0B763967E20}" sibTransId="{3078C866-B8CD-4047-9A93-190156826B29}"/>
    <dgm:cxn modelId="{F13B7BFE-866B-4E61-9E80-BB25C44E2330}" srcId="{BA05ACEB-EB2A-48AF-91B9-31B08E391715}" destId="{A4B1FA31-72C0-4612-8AAF-2FF939684152}" srcOrd="0" destOrd="0" parTransId="{19100FD3-884D-4F37-8A80-31545693B1D7}" sibTransId="{9646828C-D4ED-45D4-A314-1BDAEAE42FBF}"/>
    <dgm:cxn modelId="{502E7EFD-FDDF-47DB-AEFE-82F95C912202}" type="presParOf" srcId="{359726F8-C0D6-463B-8AA1-0BECAA05C03E}" destId="{099BF833-693B-4057-8A17-8C75BEBCB392}" srcOrd="0" destOrd="0" presId="urn:microsoft.com/office/officeart/2005/8/layout/default"/>
    <dgm:cxn modelId="{90BFFE2A-8423-49D8-9F28-729A7A46AEB1}" type="presParOf" srcId="{359726F8-C0D6-463B-8AA1-0BECAA05C03E}" destId="{CB83A1B6-AA7D-4455-8046-66BAB2038ABD}" srcOrd="1" destOrd="0" presId="urn:microsoft.com/office/officeart/2005/8/layout/default"/>
    <dgm:cxn modelId="{96969BBB-6761-4F00-B3DE-0179EDE1D555}" type="presParOf" srcId="{359726F8-C0D6-463B-8AA1-0BECAA05C03E}" destId="{CB51C684-8C54-43E9-8C8A-E1A84B03F09E}" srcOrd="2" destOrd="0" presId="urn:microsoft.com/office/officeart/2005/8/layout/default"/>
    <dgm:cxn modelId="{AAD25998-058F-45CB-9549-2775FABCBC4F}" type="presParOf" srcId="{359726F8-C0D6-463B-8AA1-0BECAA05C03E}" destId="{170F22D2-313C-4A5B-AF67-D1083137DF16}" srcOrd="3" destOrd="0" presId="urn:microsoft.com/office/officeart/2005/8/layout/default"/>
    <dgm:cxn modelId="{F8BEBCD1-2288-43E4-A20B-A0C979ED1686}" type="presParOf" srcId="{359726F8-C0D6-463B-8AA1-0BECAA05C03E}" destId="{99843A77-A005-47CA-9903-A058FC09963B}" srcOrd="4" destOrd="0" presId="urn:microsoft.com/office/officeart/2005/8/layout/default"/>
    <dgm:cxn modelId="{BD444B68-FC57-4AC2-8294-01D935BAF72B}" type="presParOf" srcId="{359726F8-C0D6-463B-8AA1-0BECAA05C03E}" destId="{BC5B0412-92A5-4D1B-8C6E-B6484E859384}" srcOrd="5" destOrd="0" presId="urn:microsoft.com/office/officeart/2005/8/layout/default"/>
    <dgm:cxn modelId="{6CFAD95A-FCCE-43E5-B696-95E20094FBDD}" type="presParOf" srcId="{359726F8-C0D6-463B-8AA1-0BECAA05C03E}" destId="{E25C4BFF-2C47-474E-9AF8-9335A2EFD86A}" srcOrd="6" destOrd="0" presId="urn:microsoft.com/office/officeart/2005/8/layout/default"/>
    <dgm:cxn modelId="{D19CA2AF-E6A5-415A-A946-7C69C6CFE5F9}" type="presParOf" srcId="{359726F8-C0D6-463B-8AA1-0BECAA05C03E}" destId="{85D089BB-748C-4597-9AE7-15DE26571C9C}" srcOrd="7" destOrd="0" presId="urn:microsoft.com/office/officeart/2005/8/layout/default"/>
    <dgm:cxn modelId="{F25A13F2-1E0C-4FE7-B0ED-2F08D1C0E8F8}" type="presParOf" srcId="{359726F8-C0D6-463B-8AA1-0BECAA05C03E}" destId="{C5439E8C-0492-42EF-82B4-7750765FE4CA}" srcOrd="8" destOrd="0" presId="urn:microsoft.com/office/officeart/2005/8/layout/default"/>
    <dgm:cxn modelId="{C8BCF4AD-C1CC-4735-B472-32767F431F0E}" type="presParOf" srcId="{359726F8-C0D6-463B-8AA1-0BECAA05C03E}" destId="{46750FA5-C6D5-4777-9282-0BB4FA30A0EE}" srcOrd="9" destOrd="0" presId="urn:microsoft.com/office/officeart/2005/8/layout/default"/>
    <dgm:cxn modelId="{724526F5-52C7-4F93-9AED-2ADB95C5C62F}" type="presParOf" srcId="{359726F8-C0D6-463B-8AA1-0BECAA05C03E}" destId="{A8DFBAB6-273B-4F63-9863-2B3AC185D693}" srcOrd="10" destOrd="0" presId="urn:microsoft.com/office/officeart/2005/8/layout/default"/>
    <dgm:cxn modelId="{EB88600E-ECE2-4E97-A73C-169DA9BD7F2A}" type="presParOf" srcId="{359726F8-C0D6-463B-8AA1-0BECAA05C03E}" destId="{E77EFA71-995E-4FCD-91FE-5806E869D5A4}" srcOrd="11" destOrd="0" presId="urn:microsoft.com/office/officeart/2005/8/layout/default"/>
    <dgm:cxn modelId="{9D9C1674-903C-46FD-B376-DA026A910854}" type="presParOf" srcId="{359726F8-C0D6-463B-8AA1-0BECAA05C03E}" destId="{D2E87CDA-4432-400B-A764-0AE54D41E9B2}" srcOrd="12" destOrd="0" presId="urn:microsoft.com/office/officeart/2005/8/layout/default"/>
    <dgm:cxn modelId="{BD03034D-AFA1-4272-8726-51083E9A6A9B}" type="presParOf" srcId="{359726F8-C0D6-463B-8AA1-0BECAA05C03E}" destId="{01678360-2BFE-4281-B4FA-854451D3D3B1}" srcOrd="13" destOrd="0" presId="urn:microsoft.com/office/officeart/2005/8/layout/default"/>
    <dgm:cxn modelId="{B59A7E1D-BD01-48CB-8B41-AB2E7775C526}" type="presParOf" srcId="{359726F8-C0D6-463B-8AA1-0BECAA05C03E}" destId="{94DCEA27-F80C-40FC-BC22-B742C67C7C8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72ED6-1358-4E4A-9F0A-5235A53A502A}">
      <dsp:nvSpPr>
        <dsp:cNvPr id="0" name=""/>
        <dsp:cNvSpPr/>
      </dsp:nvSpPr>
      <dsp:spPr>
        <a:xfrm>
          <a:off x="0" y="360414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5ECC7D-2F04-4E87-B05B-FCFE798DB42A}">
      <dsp:nvSpPr>
        <dsp:cNvPr id="0" name=""/>
        <dsp:cNvSpPr/>
      </dsp:nvSpPr>
      <dsp:spPr>
        <a:xfrm>
          <a:off x="412954" y="139014"/>
          <a:ext cx="825908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Заявление гражданина о приеме в стационарную организацию социального обслуживания (ЦОСО) – срок рассмотрения не может превышать 10 раб. дней</a:t>
          </a: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sp:txBody>
      <dsp:txXfrm>
        <a:off x="434570" y="160630"/>
        <a:ext cx="8215855" cy="399568"/>
      </dsp:txXfrm>
    </dsp:sp>
    <dsp:sp modelId="{5EA68B47-F860-4545-983A-2AB0AAD5F952}">
      <dsp:nvSpPr>
        <dsp:cNvPr id="0" name=""/>
        <dsp:cNvSpPr/>
      </dsp:nvSpPr>
      <dsp:spPr>
        <a:xfrm>
          <a:off x="0" y="1040814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05739A-6E47-4E5F-BB23-761721117787}">
      <dsp:nvSpPr>
        <dsp:cNvPr id="0" name=""/>
        <dsp:cNvSpPr/>
      </dsp:nvSpPr>
      <dsp:spPr>
        <a:xfrm>
          <a:off x="421849" y="819414"/>
          <a:ext cx="824479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Представитель ЦОСО создает представление на каждого будущего ПСУ</a:t>
          </a: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sp:txBody>
      <dsp:txXfrm>
        <a:off x="443465" y="841030"/>
        <a:ext cx="8201565" cy="399568"/>
      </dsp:txXfrm>
    </dsp:sp>
    <dsp:sp modelId="{BC18EDB7-4D39-4719-A053-069B466F1300}">
      <dsp:nvSpPr>
        <dsp:cNvPr id="0" name=""/>
        <dsp:cNvSpPr/>
      </dsp:nvSpPr>
      <dsp:spPr>
        <a:xfrm>
          <a:off x="0" y="2147533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7EEE0-C842-479C-904D-6B69D0D51329}">
      <dsp:nvSpPr>
        <dsp:cNvPr id="0" name=""/>
        <dsp:cNvSpPr/>
      </dsp:nvSpPr>
      <dsp:spPr>
        <a:xfrm>
          <a:off x="426084" y="1499814"/>
          <a:ext cx="8245257" cy="8691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sng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Комиссия 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по рассмотрению вопроса о приеме в стационарную организацию социального обслуживания, предназначенную для лиц, страдающих психическими расстройствами, временном выбытии, переводе и выписки из нее (состав состоит из представителе КСП, КЗ, ЦОСО, </a:t>
          </a:r>
          <a:r>
            <a:rPr lang="ru-RU" sz="14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ООиП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, НКО – пересматривается ежегодно) – проводится раз в неделю</a:t>
          </a:r>
          <a:endParaRPr lang="ru-RU" sz="1400" b="0" i="0" kern="1200" dirty="0">
            <a:solidFill>
              <a:schemeClr val="tx1"/>
            </a:solidFill>
          </a:endParaRPr>
        </a:p>
      </dsp:txBody>
      <dsp:txXfrm>
        <a:off x="468511" y="1542241"/>
        <a:ext cx="8160403" cy="784264"/>
      </dsp:txXfrm>
    </dsp:sp>
    <dsp:sp modelId="{E316E8AA-30EE-470E-A159-1987A6F4C5C4}">
      <dsp:nvSpPr>
        <dsp:cNvPr id="0" name=""/>
        <dsp:cNvSpPr/>
      </dsp:nvSpPr>
      <dsp:spPr>
        <a:xfrm>
          <a:off x="0" y="2827933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F5597-B2A6-4E14-8BF0-1DD8B2A271BA}">
      <dsp:nvSpPr>
        <dsp:cNvPr id="0" name=""/>
        <dsp:cNvSpPr/>
      </dsp:nvSpPr>
      <dsp:spPr>
        <a:xfrm>
          <a:off x="412954" y="2606533"/>
          <a:ext cx="825908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Оформляется </a:t>
          </a:r>
          <a:r>
            <a:rPr lang="ru-RU" sz="1400" b="0" i="0" u="sng" kern="120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протокол</a:t>
          </a:r>
          <a:r>
            <a:rPr lang="ru-RU" sz="1400" b="0" i="0" kern="120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 по результатам комиссии, который подписывается председателем и членами комиссии </a:t>
          </a: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sp:txBody>
      <dsp:txXfrm>
        <a:off x="434570" y="2628149"/>
        <a:ext cx="8215855" cy="399568"/>
      </dsp:txXfrm>
    </dsp:sp>
    <dsp:sp modelId="{33063DC3-FCF2-4C61-9A81-851D7C2B89BC}">
      <dsp:nvSpPr>
        <dsp:cNvPr id="0" name=""/>
        <dsp:cNvSpPr/>
      </dsp:nvSpPr>
      <dsp:spPr>
        <a:xfrm>
          <a:off x="0" y="3508333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D0EE3-191F-4149-9CCE-FD5813995E49}">
      <dsp:nvSpPr>
        <dsp:cNvPr id="0" name=""/>
        <dsp:cNvSpPr/>
      </dsp:nvSpPr>
      <dsp:spPr>
        <a:xfrm>
          <a:off x="412954" y="3286933"/>
          <a:ext cx="825908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Создается </a:t>
          </a:r>
          <a:r>
            <a:rPr lang="ru-RU" sz="1400" b="0" i="0" u="sng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рекомендация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 по рассмотрению вопросов о приеме в стационарную организацию социального обслуживания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 </a:t>
          </a: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sp:txBody>
      <dsp:txXfrm>
        <a:off x="434570" y="3308549"/>
        <a:ext cx="8215855" cy="399568"/>
      </dsp:txXfrm>
    </dsp:sp>
    <dsp:sp modelId="{1764171E-414D-4B35-BD8D-84C2F4A5CD4B}">
      <dsp:nvSpPr>
        <dsp:cNvPr id="0" name=""/>
        <dsp:cNvSpPr/>
      </dsp:nvSpPr>
      <dsp:spPr>
        <a:xfrm>
          <a:off x="0" y="4188733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86C9A8-D9D2-4FA0-A5B8-7F9BD4567983}">
      <dsp:nvSpPr>
        <dsp:cNvPr id="0" name=""/>
        <dsp:cNvSpPr/>
      </dsp:nvSpPr>
      <dsp:spPr>
        <a:xfrm>
          <a:off x="412954" y="3967333"/>
          <a:ext cx="825908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Если принятое решение комиссии </a:t>
          </a:r>
          <a:r>
            <a:rPr lang="ru-RU" sz="1400" b="0" i="0" u="sng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не удовлетворило гражданина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  <a:cs typeface="+mj-cs"/>
            </a:rPr>
            <a:t>, гражданин вправе запросить собрать повторную комиссию с личным присутствием</a:t>
          </a: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  <a:cs typeface="+mj-cs"/>
          </a:endParaRPr>
        </a:p>
      </dsp:txBody>
      <dsp:txXfrm>
        <a:off x="434570" y="3988949"/>
        <a:ext cx="8215855" cy="399568"/>
      </dsp:txXfrm>
    </dsp:sp>
    <dsp:sp modelId="{3A37F6FB-062A-449D-8FA1-D798833B4C25}">
      <dsp:nvSpPr>
        <dsp:cNvPr id="0" name=""/>
        <dsp:cNvSpPr/>
      </dsp:nvSpPr>
      <dsp:spPr>
        <a:xfrm>
          <a:off x="0" y="4869133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5BF739-7D7C-45AF-84D6-C3324CF30440}">
      <dsp:nvSpPr>
        <dsp:cNvPr id="0" name=""/>
        <dsp:cNvSpPr/>
      </dsp:nvSpPr>
      <dsp:spPr>
        <a:xfrm>
          <a:off x="412954" y="4647733"/>
          <a:ext cx="825908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При </a:t>
          </a:r>
          <a:r>
            <a:rPr lang="ru-RU" sz="1400" b="0" i="0" u="sng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положительном результате 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на основании протокола и рекомендации ЦОСО разрабатывает ИППСУ</a:t>
          </a: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</a:endParaRPr>
        </a:p>
      </dsp:txBody>
      <dsp:txXfrm>
        <a:off x="434570" y="4669349"/>
        <a:ext cx="8215855" cy="399568"/>
      </dsp:txXfrm>
    </dsp:sp>
    <dsp:sp modelId="{15741BE1-4E79-450A-B908-41BD4208AA73}">
      <dsp:nvSpPr>
        <dsp:cNvPr id="0" name=""/>
        <dsp:cNvSpPr/>
      </dsp:nvSpPr>
      <dsp:spPr>
        <a:xfrm>
          <a:off x="0" y="5549533"/>
          <a:ext cx="867416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A076E2-F9DB-4A3F-979F-7585774846EC}">
      <dsp:nvSpPr>
        <dsp:cNvPr id="0" name=""/>
        <dsp:cNvSpPr/>
      </dsp:nvSpPr>
      <dsp:spPr>
        <a:xfrm>
          <a:off x="413378" y="5328133"/>
          <a:ext cx="8258066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04" tIns="0" rIns="22950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Andale Sans UI"/>
            </a:rPr>
            <a:t>Гражданин, выбирает поставщика из рекомендуемых в ИППСУ, при выборе нашего учреждения встает в лист ожидания</a:t>
          </a: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ea typeface="Andale Sans UI"/>
          </a:endParaRPr>
        </a:p>
      </dsp:txBody>
      <dsp:txXfrm>
        <a:off x="434994" y="5349749"/>
        <a:ext cx="8214834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AAAB4-0BF6-4E79-AE4B-F9D727251E5F}">
      <dsp:nvSpPr>
        <dsp:cNvPr id="0" name=""/>
        <dsp:cNvSpPr/>
      </dsp:nvSpPr>
      <dsp:spPr>
        <a:xfrm>
          <a:off x="-5169077" y="-791784"/>
          <a:ext cx="6155568" cy="6155568"/>
        </a:xfrm>
        <a:prstGeom prst="blockArc">
          <a:avLst>
            <a:gd name="adj1" fmla="val 18900000"/>
            <a:gd name="adj2" fmla="val 2700000"/>
            <a:gd name="adj3" fmla="val 351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48F8B-D2D7-45A9-A512-50AD884738DC}">
      <dsp:nvSpPr>
        <dsp:cNvPr id="0" name=""/>
        <dsp:cNvSpPr/>
      </dsp:nvSpPr>
      <dsp:spPr>
        <a:xfrm>
          <a:off x="516519" y="351495"/>
          <a:ext cx="7192670" cy="703356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2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28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Формирование  и ведение личных дел</a:t>
          </a:r>
          <a:endParaRPr lang="ru-RU" sz="2800" kern="1200" dirty="0"/>
        </a:p>
      </dsp:txBody>
      <dsp:txXfrm>
        <a:off x="516519" y="351495"/>
        <a:ext cx="7192670" cy="703356"/>
      </dsp:txXfrm>
    </dsp:sp>
    <dsp:sp modelId="{C59C6E02-E429-4006-9E3F-F376C4ABBAC0}">
      <dsp:nvSpPr>
        <dsp:cNvPr id="0" name=""/>
        <dsp:cNvSpPr/>
      </dsp:nvSpPr>
      <dsp:spPr>
        <a:xfrm>
          <a:off x="76921" y="263575"/>
          <a:ext cx="879195" cy="8791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16CF50-AD7C-42E7-A7C9-8A41A4136754}">
      <dsp:nvSpPr>
        <dsp:cNvPr id="0" name=""/>
        <dsp:cNvSpPr/>
      </dsp:nvSpPr>
      <dsp:spPr>
        <a:xfrm>
          <a:off x="919770" y="1406712"/>
          <a:ext cx="6789420" cy="703356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3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28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Работа по регистрации</a:t>
          </a:r>
          <a:endParaRPr lang="ru-RU" sz="2800" kern="1200" dirty="0"/>
        </a:p>
      </dsp:txBody>
      <dsp:txXfrm>
        <a:off x="919770" y="1406712"/>
        <a:ext cx="6789420" cy="703356"/>
      </dsp:txXfrm>
    </dsp:sp>
    <dsp:sp modelId="{AA41BF8D-5598-4A3A-AD15-080F8E776AF4}">
      <dsp:nvSpPr>
        <dsp:cNvPr id="0" name=""/>
        <dsp:cNvSpPr/>
      </dsp:nvSpPr>
      <dsp:spPr>
        <a:xfrm>
          <a:off x="480172" y="1318793"/>
          <a:ext cx="879195" cy="8791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163BA8-D122-446A-A10B-FE80EA672D32}">
      <dsp:nvSpPr>
        <dsp:cNvPr id="0" name=""/>
        <dsp:cNvSpPr/>
      </dsp:nvSpPr>
      <dsp:spPr>
        <a:xfrm>
          <a:off x="919770" y="2461930"/>
          <a:ext cx="6789420" cy="703356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4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28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Содействие в оформлении паспорта РФ</a:t>
          </a:r>
          <a:endParaRPr lang="ru-RU" sz="2800" kern="1200" dirty="0"/>
        </a:p>
      </dsp:txBody>
      <dsp:txXfrm>
        <a:off x="919770" y="2461930"/>
        <a:ext cx="6789420" cy="703356"/>
      </dsp:txXfrm>
    </dsp:sp>
    <dsp:sp modelId="{F6F39745-1B78-4532-B3B3-28F1696CD5B4}">
      <dsp:nvSpPr>
        <dsp:cNvPr id="0" name=""/>
        <dsp:cNvSpPr/>
      </dsp:nvSpPr>
      <dsp:spPr>
        <a:xfrm>
          <a:off x="480172" y="2374011"/>
          <a:ext cx="879195" cy="8791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8F1D01-4D0D-4DE0-9623-1F9CED181E84}">
      <dsp:nvSpPr>
        <dsp:cNvPr id="0" name=""/>
        <dsp:cNvSpPr/>
      </dsp:nvSpPr>
      <dsp:spPr>
        <a:xfrm>
          <a:off x="516519" y="3517148"/>
          <a:ext cx="7192670" cy="703356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5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28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Перевод и выписка </a:t>
          </a:r>
          <a:endParaRPr lang="ru-RU" sz="2800" kern="1200" dirty="0"/>
        </a:p>
      </dsp:txBody>
      <dsp:txXfrm>
        <a:off x="516519" y="3517148"/>
        <a:ext cx="7192670" cy="703356"/>
      </dsp:txXfrm>
    </dsp:sp>
    <dsp:sp modelId="{449984ED-DFA4-44CC-80DC-DEED8DBB39FC}">
      <dsp:nvSpPr>
        <dsp:cNvPr id="0" name=""/>
        <dsp:cNvSpPr/>
      </dsp:nvSpPr>
      <dsp:spPr>
        <a:xfrm>
          <a:off x="76921" y="3429228"/>
          <a:ext cx="879195" cy="8791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2C12E-D07B-4DB8-B7D9-B3947B2CFDFA}">
      <dsp:nvSpPr>
        <dsp:cNvPr id="0" name=""/>
        <dsp:cNvSpPr/>
      </dsp:nvSpPr>
      <dsp:spPr>
        <a:xfrm>
          <a:off x="0" y="305393"/>
          <a:ext cx="7772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2E4C03-79D3-44DE-97EE-A87F5CDFFFD2}">
      <dsp:nvSpPr>
        <dsp:cNvPr id="0" name=""/>
        <dsp:cNvSpPr/>
      </dsp:nvSpPr>
      <dsp:spPr>
        <a:xfrm>
          <a:off x="388620" y="39713"/>
          <a:ext cx="6743505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Свидетельство о рождении (оригинал + копия), штамп о гражданстве</a:t>
          </a:r>
          <a:endParaRPr lang="ru-RU" sz="1600" kern="1200" dirty="0"/>
        </a:p>
      </dsp:txBody>
      <dsp:txXfrm>
        <a:off x="414559" y="65652"/>
        <a:ext cx="6691627" cy="479482"/>
      </dsp:txXfrm>
    </dsp:sp>
    <dsp:sp modelId="{62F49201-2656-4CD6-81F3-E03237DE0955}">
      <dsp:nvSpPr>
        <dsp:cNvPr id="0" name=""/>
        <dsp:cNvSpPr/>
      </dsp:nvSpPr>
      <dsp:spPr>
        <a:xfrm>
          <a:off x="0" y="1121873"/>
          <a:ext cx="7772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2E459-C6D3-467A-9ED6-AFEC24FB0ED7}">
      <dsp:nvSpPr>
        <dsp:cNvPr id="0" name=""/>
        <dsp:cNvSpPr/>
      </dsp:nvSpPr>
      <dsp:spPr>
        <a:xfrm>
          <a:off x="388620" y="856193"/>
          <a:ext cx="7351174" cy="531360"/>
        </a:xfrm>
        <a:prstGeom prst="roundRect">
          <a:avLst/>
        </a:prstGeom>
        <a:solidFill>
          <a:schemeClr val="accent5">
            <a:hueOff val="-1996349"/>
            <a:satOff val="-3091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Путевка и распоряжение о предоставлении спец. жилого помещения (копия)</a:t>
          </a:r>
          <a:endParaRPr lang="ru-RU" sz="1600" kern="1200" dirty="0"/>
        </a:p>
      </dsp:txBody>
      <dsp:txXfrm>
        <a:off x="414559" y="882132"/>
        <a:ext cx="7299296" cy="479482"/>
      </dsp:txXfrm>
    </dsp:sp>
    <dsp:sp modelId="{CAB6D528-4F4C-4D14-9D86-ADE80C82F843}">
      <dsp:nvSpPr>
        <dsp:cNvPr id="0" name=""/>
        <dsp:cNvSpPr/>
      </dsp:nvSpPr>
      <dsp:spPr>
        <a:xfrm>
          <a:off x="0" y="1938353"/>
          <a:ext cx="7772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BD3D3-5C2D-4397-A91A-8C4E84B3980E}">
      <dsp:nvSpPr>
        <dsp:cNvPr id="0" name=""/>
        <dsp:cNvSpPr/>
      </dsp:nvSpPr>
      <dsp:spPr>
        <a:xfrm>
          <a:off x="388620" y="1672673"/>
          <a:ext cx="5881973" cy="531360"/>
        </a:xfrm>
        <a:prstGeom prst="roundRect">
          <a:avLst/>
        </a:prstGeom>
        <a:solidFill>
          <a:schemeClr val="accent5">
            <a:hueOff val="-3992698"/>
            <a:satOff val="-6182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Карточка регистрации (Форма А)</a:t>
          </a:r>
          <a:endParaRPr lang="ru-RU" sz="1600" kern="1200" dirty="0"/>
        </a:p>
      </dsp:txBody>
      <dsp:txXfrm>
        <a:off x="414559" y="1698612"/>
        <a:ext cx="5830095" cy="479482"/>
      </dsp:txXfrm>
    </dsp:sp>
    <dsp:sp modelId="{904FF7A0-A144-4B6B-9B01-4A125B37E301}">
      <dsp:nvSpPr>
        <dsp:cNvPr id="0" name=""/>
        <dsp:cNvSpPr/>
      </dsp:nvSpPr>
      <dsp:spPr>
        <a:xfrm>
          <a:off x="0" y="2754833"/>
          <a:ext cx="7772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94081-CB94-46A7-B809-FFF6F5F418F2}">
      <dsp:nvSpPr>
        <dsp:cNvPr id="0" name=""/>
        <dsp:cNvSpPr/>
      </dsp:nvSpPr>
      <dsp:spPr>
        <a:xfrm>
          <a:off x="388620" y="2489153"/>
          <a:ext cx="6743505" cy="531360"/>
        </a:xfrm>
        <a:prstGeom prst="roundRect">
          <a:avLst/>
        </a:prstGeom>
        <a:solidFill>
          <a:schemeClr val="accent5">
            <a:hueOff val="-5989047"/>
            <a:satOff val="-9272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Форма 9 или Форма 8, Форма 3</a:t>
          </a:r>
          <a:endParaRPr lang="ru-RU" sz="1600" kern="1200" dirty="0"/>
        </a:p>
      </dsp:txBody>
      <dsp:txXfrm>
        <a:off x="414559" y="2515092"/>
        <a:ext cx="6691627" cy="479482"/>
      </dsp:txXfrm>
    </dsp:sp>
    <dsp:sp modelId="{2F591B77-1727-49F2-9AAC-0F798A2F041A}">
      <dsp:nvSpPr>
        <dsp:cNvPr id="0" name=""/>
        <dsp:cNvSpPr/>
      </dsp:nvSpPr>
      <dsp:spPr>
        <a:xfrm>
          <a:off x="0" y="3802774"/>
          <a:ext cx="7772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C87E10-B4DF-4DEB-9D60-DF5639340C66}">
      <dsp:nvSpPr>
        <dsp:cNvPr id="0" name=""/>
        <dsp:cNvSpPr/>
      </dsp:nvSpPr>
      <dsp:spPr>
        <a:xfrm>
          <a:off x="388620" y="3305633"/>
          <a:ext cx="7031534" cy="762820"/>
        </a:xfrm>
        <a:prstGeom prst="roundRect">
          <a:avLst/>
        </a:prstGeom>
        <a:solidFill>
          <a:schemeClr val="accent5">
            <a:hueOff val="-7985396"/>
            <a:satOff val="-12363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Заявление о регистрации по месту пребывания/жительства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Заявление о снятии с регистрационного учета по месту жительства</a:t>
          </a:r>
          <a:endParaRPr lang="ru-RU" sz="1600" kern="1200" dirty="0"/>
        </a:p>
      </dsp:txBody>
      <dsp:txXfrm>
        <a:off x="425858" y="3342871"/>
        <a:ext cx="6957058" cy="688344"/>
      </dsp:txXfrm>
    </dsp:sp>
    <dsp:sp modelId="{73B8BE9B-65F1-4BBE-9779-632564734F3F}">
      <dsp:nvSpPr>
        <dsp:cNvPr id="0" name=""/>
        <dsp:cNvSpPr/>
      </dsp:nvSpPr>
      <dsp:spPr>
        <a:xfrm>
          <a:off x="0" y="4619254"/>
          <a:ext cx="7772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DB219-DB1A-4056-8901-F747FCE5F160}">
      <dsp:nvSpPr>
        <dsp:cNvPr id="0" name=""/>
        <dsp:cNvSpPr/>
      </dsp:nvSpPr>
      <dsp:spPr>
        <a:xfrm>
          <a:off x="377614" y="4353574"/>
          <a:ext cx="7392144" cy="531360"/>
        </a:xfrm>
        <a:prstGeom prst="roundRect">
          <a:avLst/>
        </a:prstGeom>
        <a:solidFill>
          <a:schemeClr val="accent5">
            <a:hueOff val="-9981745"/>
            <a:satOff val="-15454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Ходатайство о регистрации по месту пребывания/жительства</a:t>
          </a:r>
          <a:endParaRPr lang="ru-RU" sz="1600" kern="1200" dirty="0"/>
        </a:p>
      </dsp:txBody>
      <dsp:txXfrm>
        <a:off x="403553" y="4379513"/>
        <a:ext cx="7340266" cy="47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BF833-693B-4057-8A17-8C75BEBCB392}">
      <dsp:nvSpPr>
        <dsp:cNvPr id="0" name=""/>
        <dsp:cNvSpPr/>
      </dsp:nvSpPr>
      <dsp:spPr>
        <a:xfrm>
          <a:off x="0" y="269780"/>
          <a:ext cx="2428875" cy="14573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Свидетельство о рождении (оригинал + копия) / паспорт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штамп о гражданстве</a:t>
          </a:r>
          <a:endParaRPr lang="ru-RU" sz="1600" kern="1200" dirty="0"/>
        </a:p>
      </dsp:txBody>
      <dsp:txXfrm>
        <a:off x="0" y="269780"/>
        <a:ext cx="2428875" cy="1457324"/>
      </dsp:txXfrm>
    </dsp:sp>
    <dsp:sp modelId="{CB51C684-8C54-43E9-8C8A-E1A84B03F09E}">
      <dsp:nvSpPr>
        <dsp:cNvPr id="0" name=""/>
        <dsp:cNvSpPr/>
      </dsp:nvSpPr>
      <dsp:spPr>
        <a:xfrm>
          <a:off x="2671762" y="269780"/>
          <a:ext cx="2428875" cy="1457324"/>
        </a:xfrm>
        <a:prstGeom prst="rect">
          <a:avLst/>
        </a:prstGeom>
        <a:solidFill>
          <a:schemeClr val="accent5">
            <a:hueOff val="-1425964"/>
            <a:satOff val="-2208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Путевка и распоряжение о предоставлении спец. жилого помещения (копия)</a:t>
          </a:r>
          <a:endParaRPr lang="ru-RU" sz="1600" kern="1200" dirty="0"/>
        </a:p>
      </dsp:txBody>
      <dsp:txXfrm>
        <a:off x="2671762" y="269780"/>
        <a:ext cx="2428875" cy="1457324"/>
      </dsp:txXfrm>
    </dsp:sp>
    <dsp:sp modelId="{99843A77-A005-47CA-9903-A058FC09963B}">
      <dsp:nvSpPr>
        <dsp:cNvPr id="0" name=""/>
        <dsp:cNvSpPr/>
      </dsp:nvSpPr>
      <dsp:spPr>
        <a:xfrm>
          <a:off x="5343525" y="269780"/>
          <a:ext cx="2428875" cy="1457324"/>
        </a:xfrm>
        <a:prstGeom prst="rect">
          <a:avLst/>
        </a:prstGeom>
        <a:solidFill>
          <a:schemeClr val="accent5">
            <a:hueOff val="-2851927"/>
            <a:satOff val="-4415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Карточка регистрации (Форма А)</a:t>
          </a:r>
          <a:endParaRPr lang="ru-RU" sz="1600" kern="1200" dirty="0"/>
        </a:p>
      </dsp:txBody>
      <dsp:txXfrm>
        <a:off x="5343525" y="269780"/>
        <a:ext cx="2428875" cy="1457324"/>
      </dsp:txXfrm>
    </dsp:sp>
    <dsp:sp modelId="{E25C4BFF-2C47-474E-9AF8-9335A2EFD86A}">
      <dsp:nvSpPr>
        <dsp:cNvPr id="0" name=""/>
        <dsp:cNvSpPr/>
      </dsp:nvSpPr>
      <dsp:spPr>
        <a:xfrm>
          <a:off x="0" y="1969992"/>
          <a:ext cx="2428875" cy="1457324"/>
        </a:xfrm>
        <a:prstGeom prst="rect">
          <a:avLst/>
        </a:prstGeom>
        <a:solidFill>
          <a:schemeClr val="accent5">
            <a:hueOff val="-4277891"/>
            <a:satOff val="-6623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Справка о проживании с указанием диагноза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(для тех, кто не расписывается)</a:t>
          </a:r>
          <a:endParaRPr lang="ru-RU" sz="1600" kern="1200" dirty="0"/>
        </a:p>
      </dsp:txBody>
      <dsp:txXfrm>
        <a:off x="0" y="1969992"/>
        <a:ext cx="2428875" cy="1457324"/>
      </dsp:txXfrm>
    </dsp:sp>
    <dsp:sp modelId="{C5439E8C-0492-42EF-82B4-7750765FE4CA}">
      <dsp:nvSpPr>
        <dsp:cNvPr id="0" name=""/>
        <dsp:cNvSpPr/>
      </dsp:nvSpPr>
      <dsp:spPr>
        <a:xfrm>
          <a:off x="2671762" y="1969992"/>
          <a:ext cx="2428875" cy="1457324"/>
        </a:xfrm>
        <a:prstGeom prst="rect">
          <a:avLst/>
        </a:prstGeom>
        <a:solidFill>
          <a:schemeClr val="accent5">
            <a:hueOff val="-5703854"/>
            <a:satOff val="-8831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Заявление о выдаче (замене) паспорта</a:t>
          </a:r>
          <a:endParaRPr lang="ru-RU" sz="1600" kern="1200" dirty="0"/>
        </a:p>
      </dsp:txBody>
      <dsp:txXfrm>
        <a:off x="2671762" y="1969992"/>
        <a:ext cx="2428875" cy="1457324"/>
      </dsp:txXfrm>
    </dsp:sp>
    <dsp:sp modelId="{A8DFBAB6-273B-4F63-9863-2B3AC185D693}">
      <dsp:nvSpPr>
        <dsp:cNvPr id="0" name=""/>
        <dsp:cNvSpPr/>
      </dsp:nvSpPr>
      <dsp:spPr>
        <a:xfrm>
          <a:off x="5343525" y="1969992"/>
          <a:ext cx="2428875" cy="1457324"/>
        </a:xfrm>
        <a:prstGeom prst="rect">
          <a:avLst/>
        </a:prstGeom>
        <a:solidFill>
          <a:schemeClr val="accent5">
            <a:hueOff val="-7129818"/>
            <a:satOff val="-11039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Ходатайство о выдаче/замене паспорта</a:t>
          </a:r>
          <a:endParaRPr lang="ru-RU" sz="1600" kern="1200" dirty="0"/>
        </a:p>
      </dsp:txBody>
      <dsp:txXfrm>
        <a:off x="5343525" y="1969992"/>
        <a:ext cx="2428875" cy="1457324"/>
      </dsp:txXfrm>
    </dsp:sp>
    <dsp:sp modelId="{D2E87CDA-4432-400B-A764-0AE54D41E9B2}">
      <dsp:nvSpPr>
        <dsp:cNvPr id="0" name=""/>
        <dsp:cNvSpPr/>
      </dsp:nvSpPr>
      <dsp:spPr>
        <a:xfrm>
          <a:off x="1335881" y="3670205"/>
          <a:ext cx="2428875" cy="1457324"/>
        </a:xfrm>
        <a:prstGeom prst="rect">
          <a:avLst/>
        </a:prstGeom>
        <a:solidFill>
          <a:schemeClr val="accent5">
            <a:hueOff val="-8555782"/>
            <a:satOff val="-13246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Форма 9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форма 8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форма 3</a:t>
          </a:r>
          <a:endParaRPr lang="ru-RU" sz="1600" kern="1200" dirty="0"/>
        </a:p>
      </dsp:txBody>
      <dsp:txXfrm>
        <a:off x="1335881" y="3670205"/>
        <a:ext cx="2428875" cy="1457324"/>
      </dsp:txXfrm>
    </dsp:sp>
    <dsp:sp modelId="{94DCEA27-F80C-40FC-BC22-B742C67C7C8F}">
      <dsp:nvSpPr>
        <dsp:cNvPr id="0" name=""/>
        <dsp:cNvSpPr/>
      </dsp:nvSpPr>
      <dsp:spPr>
        <a:xfrm>
          <a:off x="4007643" y="3670205"/>
          <a:ext cx="2428875" cy="1457324"/>
        </a:xfrm>
        <a:prstGeom prst="rect">
          <a:avLst/>
        </a:prstGeom>
        <a:solidFill>
          <a:schemeClr val="accent5">
            <a:hueOff val="-9981745"/>
            <a:satOff val="-15454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Квитанция об оплате </a:t>
          </a:r>
          <a:r>
            <a:rPr lang="ru-RU" sz="1600" kern="1200" dirty="0" err="1" smtClean="0"/>
            <a:t>гос.пошлины</a:t>
          </a:r>
          <a:r>
            <a:rPr lang="ru-RU" sz="1600" kern="1200" dirty="0" smtClean="0"/>
            <a:t>, фотография</a:t>
          </a:r>
          <a:endParaRPr lang="ru-RU" sz="1600" kern="1200" dirty="0"/>
        </a:p>
      </dsp:txBody>
      <dsp:txXfrm>
        <a:off x="4007643" y="3670205"/>
        <a:ext cx="2428875" cy="1457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0E276B0A-A314-471C-8BC8-90F16E5B93B6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78342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B7455A25-6BAC-438E-9846-2D20CA0AD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45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49300"/>
            <a:ext cx="4987925" cy="3740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2" tIns="46081" rIns="92162" bIns="4608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40038"/>
            <a:ext cx="5486400" cy="4490561"/>
          </a:xfrm>
          <a:prstGeom prst="rect">
            <a:avLst/>
          </a:prstGeom>
        </p:spPr>
        <p:txBody>
          <a:bodyPr vert="horz" lIns="92162" tIns="46081" rIns="92162" bIns="4608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78342"/>
            <a:ext cx="2971800" cy="498952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45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154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000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548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080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98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787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373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90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9F09-9E10-4AF4-AC05-EF8554C43465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A2F-43AC-4B33-B6A3-4DEE66EE3E2E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452-E01F-46C6-9132-A1F6278CA03F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ADA8-014D-4C45-9A70-8F5814431B16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A2A8-BF74-499E-BCED-0AB6C48425F1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A130-EA8E-4E04-A3A6-D6974430C730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5D54-0F66-42D9-8C92-3CEBD2BC62F5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680E-B25B-49F3-8F46-91FCE7D8C1C4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64D1-8AB8-4EB6-BEBA-451614BECEF3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D8E5-91BF-447C-8969-9DD40DDD87BE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B9736-44E2-4E36-9662-E75BA9E425DE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C180-1DD7-4414-A11E-EFE1A7F967E2}" type="datetime1">
              <a:rPr lang="ru-RU" smtClean="0"/>
              <a:pPr>
                <a:defRPr/>
              </a:pPr>
              <a:t>24.04.2025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C8731-4327-492A-9967-E05FBFBC8292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di4.ru/" TargetMode="External"/><Relationship Id="rId2" Type="http://schemas.openxmlformats.org/officeDocument/2006/relationships/hyperlink" Target="mailto:ddi4@ksp.gov.spb.ru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181140"/>
            <a:ext cx="8424936" cy="3676860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dirty="0"/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621195"/>
            <a:ext cx="8856984" cy="1299499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ТЕМА ВЫСТУПЛЕНИЯ: </a:t>
            </a:r>
            <a:r>
              <a:rPr lang="ru-RU" sz="19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19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9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19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9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«СЕМЕЙНО-ОРИЕНТИРОВАННЫЙ ПОДХОД В РАБОТЕ С СЕМЬЯМИ ДЕТЕЙ-ИНВАЛИДОВ – ОПЫТ 7-ДНЕВНОГО ПРОЖИВАНИЯ»</a:t>
            </a:r>
            <a:endParaRPr lang="ru-RU" sz="19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116632"/>
            <a:ext cx="71287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Комитет по социальной работе Санкт-Петербурга</a:t>
            </a:r>
            <a:endParaRPr lang="ru-RU" sz="1400" b="1" dirty="0" smtClean="0"/>
          </a:p>
          <a:p>
            <a:pPr algn="ctr"/>
            <a:endParaRPr lang="ru-RU" sz="1400" b="1" dirty="0"/>
          </a:p>
          <a:p>
            <a:pPr algn="ctr"/>
            <a:r>
              <a:rPr lang="ru-RU" sz="1400" b="1" dirty="0" smtClean="0"/>
              <a:t>Санкт-Петербургское </a:t>
            </a:r>
            <a:r>
              <a:rPr lang="ru-RU" sz="1400" b="1" dirty="0" smtClean="0"/>
              <a:t>государственное бюджетное стационарное учреждение социального </a:t>
            </a:r>
            <a:r>
              <a:rPr lang="ru-RU" sz="1400" b="1" dirty="0" smtClean="0"/>
              <a:t>обслуживания населения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«Дом социального обслуживания «Вместе»</a:t>
            </a:r>
            <a:endParaRPr lang="ru-RU" sz="14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22674"/>
              </p:ext>
            </p:extLst>
          </p:nvPr>
        </p:nvGraphicFramePr>
        <p:xfrm>
          <a:off x="3528435" y="4725144"/>
          <a:ext cx="5580069" cy="14891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0069"/>
              </a:tblGrid>
              <a:tr h="1489132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/>
                        <a:t>Маркова Виктория Сергеевна,</a:t>
                      </a:r>
                      <a:endParaRPr lang="ru-RU" sz="1800" dirty="0" smtClean="0"/>
                    </a:p>
                    <a:p>
                      <a:pPr algn="l"/>
                      <a:endParaRPr lang="ru-RU" sz="1800" dirty="0" smtClean="0"/>
                    </a:p>
                    <a:p>
                      <a:pPr algn="l"/>
                      <a:r>
                        <a:rPr lang="ru-RU" sz="1800" dirty="0" smtClean="0"/>
                        <a:t>специалист по социальной работе </a:t>
                      </a:r>
                    </a:p>
                    <a:p>
                      <a:pPr algn="l"/>
                      <a:r>
                        <a:rPr lang="ru-RU" sz="1800" dirty="0" smtClean="0"/>
                        <a:t>СПб ГБСУСОН «Дом</a:t>
                      </a:r>
                      <a:r>
                        <a:rPr lang="ru-RU" sz="1800" baseline="0" dirty="0" smtClean="0"/>
                        <a:t> социального обслуживания «Вместе»</a:t>
                      </a:r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068960"/>
            <a:ext cx="2520280" cy="3678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449" y="404664"/>
            <a:ext cx="8458144" cy="792088"/>
          </a:xfrm>
        </p:spPr>
        <p:txBody>
          <a:bodyPr>
            <a:noAutofit/>
          </a:bodyPr>
          <a:lstStyle/>
          <a:p>
            <a:pPr algn="ctr"/>
            <a:r>
              <a:rPr lang="ru-RU" sz="19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Общая численность получателей социальных услуг </a:t>
            </a:r>
            <a:br>
              <a:rPr lang="ru-RU" sz="19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19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СПб ГБСУСОН «Дом социального обслуживания «Вместе» составляет </a:t>
            </a:r>
            <a:br>
              <a:rPr lang="ru-RU" sz="19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19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246 человек, из них</a:t>
            </a:r>
            <a:endParaRPr lang="ru-RU" sz="1900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18873" y="2204864"/>
            <a:ext cx="8083296" cy="4104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5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437404537"/>
              </p:ext>
            </p:extLst>
          </p:nvPr>
        </p:nvGraphicFramePr>
        <p:xfrm>
          <a:off x="31714" y="1285267"/>
          <a:ext cx="911228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191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412312"/>
          </a:xfrm>
        </p:spPr>
        <p:txBody>
          <a:bodyPr>
            <a:noAutofit/>
          </a:bodyPr>
          <a:lstStyle/>
          <a:p>
            <a:pPr algn="ctr"/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Алгоритм разработки ИППСУ</a:t>
            </a:r>
            <a:endParaRPr lang="ru-RU" sz="2500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5811259"/>
              </p:ext>
            </p:extLst>
          </p:nvPr>
        </p:nvGraphicFramePr>
        <p:xfrm>
          <a:off x="176418" y="600952"/>
          <a:ext cx="8674168" cy="6066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7504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9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968" y="692696"/>
            <a:ext cx="7772400" cy="562074"/>
          </a:xfrm>
        </p:spPr>
        <p:txBody>
          <a:bodyPr>
            <a:noAutofit/>
          </a:bodyPr>
          <a:lstStyle/>
          <a:p>
            <a:pPr algn="ctr"/>
            <a:r>
              <a:rPr lang="ru-RU" sz="2500" b="1" i="1" kern="15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ndale Sans UI"/>
              </a:rPr>
              <a:t>Основные н</a:t>
            </a:r>
            <a:r>
              <a:rPr lang="ru-RU" sz="2500" b="1" i="1" kern="15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ndale Sans UI"/>
              </a:rPr>
              <a:t>аправления деятельности </a:t>
            </a:r>
            <a:br>
              <a:rPr lang="ru-RU" sz="2500" b="1" i="1" kern="15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ndale Sans UI"/>
              </a:rPr>
            </a:br>
            <a:r>
              <a:rPr lang="ru-RU" sz="2500" b="1" i="1" kern="15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ndale Sans UI"/>
              </a:rPr>
              <a:t>специалиста по социальной работе</a:t>
            </a:r>
            <a:endParaRPr lang="ru-RU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87629480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474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50470">
            <a:off x="6547397" y="2429766"/>
            <a:ext cx="2376264" cy="4224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3" y="1646320"/>
            <a:ext cx="2534867" cy="4518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633" y="82702"/>
            <a:ext cx="7787208" cy="718008"/>
          </a:xfrm>
        </p:spPr>
        <p:txBody>
          <a:bodyPr>
            <a:normAutofit/>
          </a:bodyPr>
          <a:lstStyle/>
          <a:p>
            <a:pPr algn="ctr"/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Формирование и ведение личных дел ПСУ 4 корпуса</a:t>
            </a:r>
            <a:endParaRPr lang="ru-RU" sz="25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5246" y="750047"/>
            <a:ext cx="6120680" cy="2285604"/>
          </a:xfrm>
        </p:spPr>
        <p:txBody>
          <a:bodyPr>
            <a:noAutofit/>
          </a:bodyPr>
          <a:lstStyle/>
          <a:p>
            <a:pPr marL="0" lvl="0" indent="0" algn="just">
              <a:buClr>
                <a:srgbClr val="94B6D2"/>
              </a:buClr>
              <a:buNone/>
            </a:pPr>
            <a:endParaRPr lang="ru-RU" sz="1600" dirty="0" smtClean="0">
              <a:solidFill>
                <a:prstClr val="black"/>
              </a:solidFill>
            </a:endParaRPr>
          </a:p>
          <a:p>
            <a:pPr marL="0" lvl="0" indent="0" algn="just">
              <a:buClr>
                <a:srgbClr val="94B6D2"/>
              </a:buClr>
              <a:buNone/>
            </a:pPr>
            <a:r>
              <a:rPr lang="ru-RU" sz="1600" dirty="0" smtClean="0">
                <a:solidFill>
                  <a:prstClr val="black"/>
                </a:solidFill>
              </a:rPr>
              <a:t>В соответствии с Распоряжением Комитета по социальной политике Санкт-Петербурга № 452-р от 26.12.2016 года:</a:t>
            </a:r>
          </a:p>
          <a:p>
            <a:pPr marL="0" lvl="0" indent="0" algn="just">
              <a:buClr>
                <a:srgbClr val="94B6D2"/>
              </a:buClr>
              <a:buNone/>
            </a:pPr>
            <a:r>
              <a:rPr lang="ru-RU" sz="1600" dirty="0" smtClean="0">
                <a:solidFill>
                  <a:prstClr val="black"/>
                </a:solidFill>
              </a:rPr>
              <a:t>п. 1.3. Ответственность </a:t>
            </a:r>
            <a:r>
              <a:rPr lang="ru-RU" sz="1600" dirty="0">
                <a:solidFill>
                  <a:prstClr val="black"/>
                </a:solidFill>
              </a:rPr>
              <a:t>за формирование, ведение, учет, хранение и проверку личных дел, возлагается на специалиста по социальной работе приказом директора Учреждения, с внесением обязанности в должностную инструкцию. </a:t>
            </a:r>
          </a:p>
          <a:p>
            <a:pPr marL="0" indent="0" algn="just">
              <a:buNone/>
            </a:pPr>
            <a:endParaRPr lang="ru-RU" sz="1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5246" y="2708920"/>
            <a:ext cx="3804986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580"/>
              </a:spcBef>
              <a:buClr>
                <a:srgbClr val="94B6D2"/>
              </a:buClr>
              <a:buSzPct val="85000"/>
            </a:pPr>
            <a:r>
              <a:rPr lang="ru-RU" sz="1600" dirty="0">
                <a:solidFill>
                  <a:prstClr val="black"/>
                </a:solidFill>
              </a:rPr>
              <a:t>п. 1.4.   Учреждение несет ответственность за сохранность и конфиденциальность сведений и документов, содержащихся в личных делах ПСУ.</a:t>
            </a:r>
          </a:p>
          <a:p>
            <a:pPr lvl="0" algn="just">
              <a:spcBef>
                <a:spcPts val="580"/>
              </a:spcBef>
              <a:buClr>
                <a:srgbClr val="94B6D2"/>
              </a:buClr>
              <a:buSzPct val="85000"/>
            </a:pPr>
            <a:r>
              <a:rPr lang="ru-RU" sz="1600" dirty="0">
                <a:solidFill>
                  <a:prstClr val="black"/>
                </a:solidFill>
              </a:rPr>
              <a:t>       п. 1.5. Информация из личного дела относится к персональным данным и не может передаваться 3-им лицам за исключением </a:t>
            </a:r>
            <a:r>
              <a:rPr lang="ru-RU" sz="1600" dirty="0" smtClean="0">
                <a:solidFill>
                  <a:prstClr val="black"/>
                </a:solidFill>
              </a:rPr>
              <a:t>случаев, предусмотренных </a:t>
            </a:r>
            <a:r>
              <a:rPr lang="ru-RU" sz="1600" dirty="0">
                <a:solidFill>
                  <a:prstClr val="black"/>
                </a:solidFill>
              </a:rPr>
              <a:t>законодательством.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3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04" y="476672"/>
            <a:ext cx="8818184" cy="706090"/>
          </a:xfrm>
        </p:spPr>
        <p:txBody>
          <a:bodyPr>
            <a:noAutofit/>
          </a:bodyPr>
          <a:lstStyle/>
          <a:p>
            <a:pPr algn="ctr"/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Регистрации ПСУ по адресу </a:t>
            </a:r>
            <a:b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СПб ГБСУСОН «Дом социального обслуживания «Вместе»</a:t>
            </a:r>
            <a:endParaRPr lang="ru-RU" sz="2500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62793329"/>
              </p:ext>
            </p:extLst>
          </p:nvPr>
        </p:nvGraphicFramePr>
        <p:xfrm>
          <a:off x="827584" y="1344057"/>
          <a:ext cx="77724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802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04" y="476672"/>
            <a:ext cx="8818184" cy="706090"/>
          </a:xfrm>
        </p:spPr>
        <p:txBody>
          <a:bodyPr>
            <a:noAutofit/>
          </a:bodyPr>
          <a:lstStyle/>
          <a:p>
            <a:pPr algn="ctr"/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Содействие в оформлении паспорта гражданина РФ</a:t>
            </a:r>
            <a:b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по достижении 14</a:t>
            </a:r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лет и замене после достижения 20 лет</a:t>
            </a:r>
            <a:endParaRPr lang="ru-RU" sz="2500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78677387"/>
              </p:ext>
            </p:extLst>
          </p:nvPr>
        </p:nvGraphicFramePr>
        <p:xfrm>
          <a:off x="827584" y="1344056"/>
          <a:ext cx="7772400" cy="5397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75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04" y="260648"/>
            <a:ext cx="8818184" cy="936104"/>
          </a:xfrm>
        </p:spPr>
        <p:txBody>
          <a:bodyPr>
            <a:noAutofit/>
          </a:bodyPr>
          <a:lstStyle/>
          <a:p>
            <a:pPr algn="ctr"/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Посещение родителями и специалистами «ДСО «Вместе» взрослые учреждения.</a:t>
            </a:r>
            <a:endParaRPr lang="ru-RU" sz="2500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 rot="21317580">
            <a:off x="298866" y="1356174"/>
            <a:ext cx="5532151" cy="2489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907554"/>
            <a:ext cx="2512006" cy="5591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46" y="4005064"/>
            <a:ext cx="5192632" cy="2336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452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t>9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78395" y="396707"/>
            <a:ext cx="7787208" cy="501984"/>
          </a:xfrm>
        </p:spPr>
        <p:txBody>
          <a:bodyPr>
            <a:noAutofit/>
          </a:bodyPr>
          <a:lstStyle/>
          <a:p>
            <a:pPr algn="ctr"/>
            <a:r>
              <a:rPr lang="ru-RU" sz="25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Мониторинг за 2020 – 2024 </a:t>
            </a:r>
            <a:r>
              <a:rPr lang="ru-RU" sz="2500" b="1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гг</a:t>
            </a:r>
            <a:endParaRPr lang="ru-RU" sz="2500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43" y="1442794"/>
            <a:ext cx="7945313" cy="397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1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61970" y="1340768"/>
            <a:ext cx="7970469" cy="273630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1600" dirty="0"/>
              <a:t>Санкт-Петербургское государственное бюджетное стационарное учреждение социального </a:t>
            </a:r>
            <a:r>
              <a:rPr lang="ru-RU" sz="1600" dirty="0" smtClean="0"/>
              <a:t>обслуживания населения «Дом социального обслуживания «Вместе» </a:t>
            </a:r>
          </a:p>
          <a:p>
            <a:pPr algn="ctr"/>
            <a:r>
              <a:rPr lang="ru-RU" sz="1600" dirty="0" smtClean="0"/>
              <a:t>СПб ГБСУСОН «ДСО «Вместе»</a:t>
            </a:r>
          </a:p>
          <a:p>
            <a:pPr algn="ctr"/>
            <a:endParaRPr lang="ru-RU" sz="1600" dirty="0"/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196620 Санкт- Петербург, г. Павловск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ул. Елизаветинская д. 9-15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т/факс (812) 452-23-36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эл.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очта: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ddi4@ksp.gov.spb.ru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ddi4.ru/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6084167" y="5517232"/>
            <a:ext cx="2448272" cy="576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Спасибо за внимание!</a:t>
            </a:r>
            <a:endParaRPr lang="ru-RU"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2895</TotalTime>
  <Words>547</Words>
  <Application>Microsoft Office PowerPoint</Application>
  <PresentationFormat>Экран (4:3)</PresentationFormat>
  <Paragraphs>87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Andale Sans UI</vt:lpstr>
      <vt:lpstr>Arial</vt:lpstr>
      <vt:lpstr>Calibri</vt:lpstr>
      <vt:lpstr>Times New Roman</vt:lpstr>
      <vt:lpstr>Wingdings 2</vt:lpstr>
      <vt:lpstr>Справедливость</vt:lpstr>
      <vt:lpstr>ТЕМА ВЫСТУПЛЕНИЯ:   «СЕМЕЙНО-ОРИЕНТИРОВАННЫЙ ПОДХОД В РАБОТЕ С СЕМЬЯМИ ДЕТЕЙ-ИНВАЛИДОВ – ОПЫТ 7-ДНЕВНОГО ПРОЖИВАНИЯ»</vt:lpstr>
      <vt:lpstr>Общая численность получателей социальных услуг  СПб ГБСУСОН «Дом социального обслуживания «Вместе» составляет  246 человек, из них</vt:lpstr>
      <vt:lpstr>Алгоритм разработки ИППСУ</vt:lpstr>
      <vt:lpstr>Основные направления деятельности  специалиста по социальной работе</vt:lpstr>
      <vt:lpstr>Формирование и ведение личных дел ПСУ 4 корпуса</vt:lpstr>
      <vt:lpstr>Регистрации ПСУ по адресу  СПб ГБСУСОН «Дом социального обслуживания «Вместе»</vt:lpstr>
      <vt:lpstr>Содействие в оформлении паспорта гражданина РФ по достижении 14 лет и замене после достижения 20 лет</vt:lpstr>
      <vt:lpstr>Посещение родителями и специалистами «ДСО «Вместе» взрослые учреждения.</vt:lpstr>
      <vt:lpstr>Мониторинг за 2020 – 2024 гг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Юлия</cp:lastModifiedBy>
  <cp:revision>283</cp:revision>
  <cp:lastPrinted>2024-02-28T08:16:26Z</cp:lastPrinted>
  <dcterms:created xsi:type="dcterms:W3CDTF">2015-10-13T19:40:28Z</dcterms:created>
  <dcterms:modified xsi:type="dcterms:W3CDTF">2025-04-24T12:57:20Z</dcterms:modified>
</cp:coreProperties>
</file>